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handoutMasterIdLst>
    <p:handoutMasterId r:id="rId17"/>
  </p:handoutMasterIdLst>
  <p:sldIdLst>
    <p:sldId id="296" r:id="rId2"/>
    <p:sldId id="257" r:id="rId3"/>
    <p:sldId id="280" r:id="rId4"/>
    <p:sldId id="285" r:id="rId5"/>
    <p:sldId id="297" r:id="rId6"/>
    <p:sldId id="299" r:id="rId7"/>
    <p:sldId id="298" r:id="rId8"/>
    <p:sldId id="282" r:id="rId9"/>
    <p:sldId id="286" r:id="rId10"/>
    <p:sldId id="301" r:id="rId11"/>
    <p:sldId id="302" r:id="rId12"/>
    <p:sldId id="288" r:id="rId13"/>
    <p:sldId id="300" r:id="rId14"/>
    <p:sldId id="295" r:id="rId15"/>
  </p:sldIdLst>
  <p:sldSz cx="9144000" cy="6858000" type="screen4x3"/>
  <p:notesSz cx="6797675" cy="9926638"/>
  <p:defaultTextStyle>
    <a:defPPr>
      <a:defRPr lang="de-DE"/>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pPr>
              <a:defRPr/>
            </a:pPr>
            <a:endParaRPr lang="de-DE"/>
          </a:p>
        </p:txBody>
      </p:sp>
      <p:sp>
        <p:nvSpPr>
          <p:cNvPr id="3" name="Datumsplatzhalter 2"/>
          <p:cNvSpPr>
            <a:spLocks noGrp="1"/>
          </p:cNvSpPr>
          <p:nvPr>
            <p:ph type="dt" sz="quarter" idx="1"/>
          </p:nvPr>
        </p:nvSpPr>
        <p:spPr>
          <a:xfrm>
            <a:off x="3849688" y="0"/>
            <a:ext cx="2946400" cy="498475"/>
          </a:xfrm>
          <a:prstGeom prst="rect">
            <a:avLst/>
          </a:prstGeom>
        </p:spPr>
        <p:txBody>
          <a:bodyPr vert="horz" lIns="91440" tIns="45720" rIns="91440" bIns="45720" rtlCol="0"/>
          <a:lstStyle>
            <a:lvl1pPr algn="r">
              <a:defRPr sz="1200"/>
            </a:lvl1pPr>
          </a:lstStyle>
          <a:p>
            <a:pPr>
              <a:defRPr/>
            </a:pPr>
            <a:fld id="{A10F1090-AE6B-41A5-8957-2E1E2AF00BD3}" type="datetimeFigureOut">
              <a:rPr lang="de-DE"/>
              <a:pPr>
                <a:defRPr/>
              </a:pPr>
              <a:t>17.01.2025</a:t>
            </a:fld>
            <a:endParaRPr lang="de-DE"/>
          </a:p>
        </p:txBody>
      </p:sp>
      <p:sp>
        <p:nvSpPr>
          <p:cNvPr id="4" name="Fußzeilenplatzhalter 3"/>
          <p:cNvSpPr>
            <a:spLocks noGrp="1"/>
          </p:cNvSpPr>
          <p:nvPr>
            <p:ph type="ftr" sz="quarter" idx="2"/>
          </p:nvPr>
        </p:nvSpPr>
        <p:spPr>
          <a:xfrm>
            <a:off x="0" y="9428163"/>
            <a:ext cx="2946400" cy="498475"/>
          </a:xfrm>
          <a:prstGeom prst="rect">
            <a:avLst/>
          </a:prstGeom>
        </p:spPr>
        <p:txBody>
          <a:bodyPr vert="horz" lIns="91440" tIns="45720" rIns="91440" bIns="45720" rtlCol="0" anchor="b"/>
          <a:lstStyle>
            <a:lvl1pPr algn="l">
              <a:defRPr sz="1200"/>
            </a:lvl1pPr>
          </a:lstStyle>
          <a:p>
            <a:pPr>
              <a:defRPr/>
            </a:pPr>
            <a:endParaRPr lang="de-DE"/>
          </a:p>
        </p:txBody>
      </p:sp>
      <p:sp>
        <p:nvSpPr>
          <p:cNvPr id="5" name="Foliennummernplatzhalter 4"/>
          <p:cNvSpPr>
            <a:spLocks noGrp="1"/>
          </p:cNvSpPr>
          <p:nvPr>
            <p:ph type="sldNum" sz="quarter" idx="3"/>
          </p:nvPr>
        </p:nvSpPr>
        <p:spPr>
          <a:xfrm>
            <a:off x="3849688" y="9428163"/>
            <a:ext cx="2946400" cy="498475"/>
          </a:xfrm>
          <a:prstGeom prst="rect">
            <a:avLst/>
          </a:prstGeom>
        </p:spPr>
        <p:txBody>
          <a:bodyPr vert="horz" lIns="91440" tIns="45720" rIns="91440" bIns="45720" rtlCol="0" anchor="b"/>
          <a:lstStyle>
            <a:lvl1pPr algn="r">
              <a:defRPr sz="1200"/>
            </a:lvl1pPr>
          </a:lstStyle>
          <a:p>
            <a:pPr>
              <a:defRPr/>
            </a:pPr>
            <a:fld id="{E784A60F-1DB3-4533-A2ED-C322EC7D7F14}" type="slidenum">
              <a:rPr lang="de-DE"/>
              <a:pPr>
                <a:defRPr/>
              </a:pPr>
              <a:t>‹Nr.›</a:t>
            </a:fld>
            <a:endParaRPr lang="de-D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EC8ED315-7479-4857-8B5D-02208DE0B55A}"/>
              </a:ext>
            </a:extLst>
          </p:cNvPr>
          <p:cNvSpPr>
            <a:spLocks noGrp="1"/>
          </p:cNvSpPr>
          <p:nvPr>
            <p:ph type="hdr" sz="quarter"/>
          </p:nvPr>
        </p:nvSpPr>
        <p:spPr>
          <a:xfrm>
            <a:off x="0" y="0"/>
            <a:ext cx="2946400" cy="498475"/>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a:extLst>
              <a:ext uri="{FF2B5EF4-FFF2-40B4-BE49-F238E27FC236}">
                <a16:creationId xmlns:a16="http://schemas.microsoft.com/office/drawing/2014/main" id="{BAC4FCD8-6506-4B31-A1E8-5AA13358C567}"/>
              </a:ext>
            </a:extLst>
          </p:cNvPr>
          <p:cNvSpPr>
            <a:spLocks noGrp="1"/>
          </p:cNvSpPr>
          <p:nvPr>
            <p:ph type="dt" idx="1"/>
          </p:nvPr>
        </p:nvSpPr>
        <p:spPr>
          <a:xfrm>
            <a:off x="3849688" y="0"/>
            <a:ext cx="2946400" cy="498475"/>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D617B25-C704-417F-BE6C-3DEC547AC4EC}" type="datetimeFigureOut">
              <a:rPr lang="de-DE"/>
              <a:pPr>
                <a:defRPr/>
              </a:pPr>
              <a:t>17.01.2025</a:t>
            </a:fld>
            <a:endParaRPr lang="de-DE"/>
          </a:p>
        </p:txBody>
      </p:sp>
      <p:sp>
        <p:nvSpPr>
          <p:cNvPr id="4" name="Folienbildplatzhalter 3">
            <a:extLst>
              <a:ext uri="{FF2B5EF4-FFF2-40B4-BE49-F238E27FC236}">
                <a16:creationId xmlns:a16="http://schemas.microsoft.com/office/drawing/2014/main" id="{7AE145E8-F15B-43FB-B8B3-C2175A28945A}"/>
              </a:ext>
            </a:extLst>
          </p:cNvPr>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a:extLst>
              <a:ext uri="{FF2B5EF4-FFF2-40B4-BE49-F238E27FC236}">
                <a16:creationId xmlns:a16="http://schemas.microsoft.com/office/drawing/2014/main" id="{365F75D8-853D-4C1B-B733-671C77BCE34A}"/>
              </a:ext>
            </a:extLst>
          </p:cNvPr>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a:extLst>
              <a:ext uri="{FF2B5EF4-FFF2-40B4-BE49-F238E27FC236}">
                <a16:creationId xmlns:a16="http://schemas.microsoft.com/office/drawing/2014/main" id="{B99A1D55-0CD3-4036-AC06-836E6AC2CEBE}"/>
              </a:ext>
            </a:extLst>
          </p:cNvPr>
          <p:cNvSpPr>
            <a:spLocks noGrp="1"/>
          </p:cNvSpPr>
          <p:nvPr>
            <p:ph type="ftr" sz="quarter" idx="4"/>
          </p:nvPr>
        </p:nvSpPr>
        <p:spPr>
          <a:xfrm>
            <a:off x="0" y="9428163"/>
            <a:ext cx="2946400" cy="498475"/>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de-DE"/>
          </a:p>
        </p:txBody>
      </p:sp>
      <p:sp>
        <p:nvSpPr>
          <p:cNvPr id="7" name="Foliennummernplatzhalter 6">
            <a:extLst>
              <a:ext uri="{FF2B5EF4-FFF2-40B4-BE49-F238E27FC236}">
                <a16:creationId xmlns:a16="http://schemas.microsoft.com/office/drawing/2014/main" id="{EB41D6A0-39BF-4CC8-879D-255BDBDC0F7A}"/>
              </a:ext>
            </a:extLst>
          </p:cNvPr>
          <p:cNvSpPr>
            <a:spLocks noGrp="1"/>
          </p:cNvSpPr>
          <p:nvPr>
            <p:ph type="sldNum" sz="quarter" idx="5"/>
          </p:nvPr>
        </p:nvSpPr>
        <p:spPr>
          <a:xfrm>
            <a:off x="3849688" y="9428163"/>
            <a:ext cx="2946400" cy="498475"/>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0636AA9D-6115-4813-8837-92566BE32B2F}" type="slidenum">
              <a:rPr lang="de-DE"/>
              <a:pPr>
                <a:defRPr/>
              </a:pPr>
              <a:t>‹Nr.›</a:t>
            </a:fld>
            <a:endParaRPr 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p>
        </p:txBody>
      </p:sp>
      <p:sp>
        <p:nvSpPr>
          <p:cNvPr id="4" name="Datumsplatzhalter 3">
            <a:extLst>
              <a:ext uri="{FF2B5EF4-FFF2-40B4-BE49-F238E27FC236}">
                <a16:creationId xmlns:a16="http://schemas.microsoft.com/office/drawing/2014/main" id="{EC02CE0C-A5C4-44EC-9FA5-76A0A3D3120A}"/>
              </a:ext>
            </a:extLst>
          </p:cNvPr>
          <p:cNvSpPr>
            <a:spLocks noGrp="1"/>
          </p:cNvSpPr>
          <p:nvPr>
            <p:ph type="dt" sz="half" idx="10"/>
          </p:nvPr>
        </p:nvSpPr>
        <p:spPr/>
        <p:txBody>
          <a:bodyPr/>
          <a:lstStyle>
            <a:lvl1pPr>
              <a:defRPr/>
            </a:lvl1pPr>
          </a:lstStyle>
          <a:p>
            <a:pPr>
              <a:defRPr/>
            </a:pPr>
            <a:fld id="{D9529AF9-F91E-4EE5-B044-175EEB300E33}" type="datetimeFigureOut">
              <a:rPr lang="de-DE"/>
              <a:pPr>
                <a:defRPr/>
              </a:pPr>
              <a:t>17.01.2025</a:t>
            </a:fld>
            <a:endParaRPr lang="de-DE"/>
          </a:p>
        </p:txBody>
      </p:sp>
      <p:sp>
        <p:nvSpPr>
          <p:cNvPr id="5" name="Fußzeilenplatzhalter 4">
            <a:extLst>
              <a:ext uri="{FF2B5EF4-FFF2-40B4-BE49-F238E27FC236}">
                <a16:creationId xmlns:a16="http://schemas.microsoft.com/office/drawing/2014/main" id="{3E2501C3-38AE-42BD-81F6-CE17A8FFA3A5}"/>
              </a:ext>
            </a:extLst>
          </p:cNvPr>
          <p:cNvSpPr>
            <a:spLocks noGrp="1"/>
          </p:cNvSpPr>
          <p:nvPr>
            <p:ph type="ftr" sz="quarter" idx="11"/>
          </p:nvPr>
        </p:nvSpPr>
        <p:spPr/>
        <p:txBody>
          <a:bodyPr/>
          <a:lstStyle>
            <a:lvl1pPr>
              <a:defRPr/>
            </a:lvl1pPr>
          </a:lstStyle>
          <a:p>
            <a:pPr>
              <a:defRPr/>
            </a:pPr>
            <a:endParaRPr lang="de-DE"/>
          </a:p>
        </p:txBody>
      </p:sp>
      <p:sp>
        <p:nvSpPr>
          <p:cNvPr id="6" name="Foliennummernplatzhalter 5">
            <a:extLst>
              <a:ext uri="{FF2B5EF4-FFF2-40B4-BE49-F238E27FC236}">
                <a16:creationId xmlns:a16="http://schemas.microsoft.com/office/drawing/2014/main" id="{AC26D01E-EC36-4A87-8383-E7A2F26B5B6C}"/>
              </a:ext>
            </a:extLst>
          </p:cNvPr>
          <p:cNvSpPr>
            <a:spLocks noGrp="1"/>
          </p:cNvSpPr>
          <p:nvPr>
            <p:ph type="sldNum" sz="quarter" idx="12"/>
          </p:nvPr>
        </p:nvSpPr>
        <p:spPr/>
        <p:txBody>
          <a:bodyPr/>
          <a:lstStyle>
            <a:lvl1pPr>
              <a:defRPr/>
            </a:lvl1pPr>
          </a:lstStyle>
          <a:p>
            <a:pPr>
              <a:defRPr/>
            </a:pPr>
            <a:fld id="{9BDCAA54-7EFB-4E87-8913-9A6135E4B4DB}" type="slidenum">
              <a:rPr lang="de-DE"/>
              <a:pPr>
                <a:defRPr/>
              </a:pPr>
              <a:t>‹Nr.›</a:t>
            </a:fld>
            <a:endParaRPr lang="de-DE"/>
          </a:p>
        </p:txBody>
      </p:sp>
    </p:spTree>
    <p:extLst>
      <p:ext uri="{BB962C8B-B14F-4D97-AF65-F5344CB8AC3E}">
        <p14:creationId xmlns:p14="http://schemas.microsoft.com/office/powerpoint/2010/main" val="41293619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C02CE0C-A5C4-44EC-9FA5-76A0A3D3120A}"/>
              </a:ext>
            </a:extLst>
          </p:cNvPr>
          <p:cNvSpPr>
            <a:spLocks noGrp="1"/>
          </p:cNvSpPr>
          <p:nvPr>
            <p:ph type="dt" sz="half" idx="10"/>
          </p:nvPr>
        </p:nvSpPr>
        <p:spPr/>
        <p:txBody>
          <a:bodyPr/>
          <a:lstStyle>
            <a:lvl1pPr>
              <a:defRPr/>
            </a:lvl1pPr>
          </a:lstStyle>
          <a:p>
            <a:pPr>
              <a:defRPr/>
            </a:pPr>
            <a:fld id="{D9484ECD-3E54-4BDA-92DB-14513FC7031E}" type="datetimeFigureOut">
              <a:rPr lang="de-DE"/>
              <a:pPr>
                <a:defRPr/>
              </a:pPr>
              <a:t>17.01.2025</a:t>
            </a:fld>
            <a:endParaRPr lang="de-DE"/>
          </a:p>
        </p:txBody>
      </p:sp>
      <p:sp>
        <p:nvSpPr>
          <p:cNvPr id="5" name="Fußzeilenplatzhalter 4">
            <a:extLst>
              <a:ext uri="{FF2B5EF4-FFF2-40B4-BE49-F238E27FC236}">
                <a16:creationId xmlns:a16="http://schemas.microsoft.com/office/drawing/2014/main" id="{3E2501C3-38AE-42BD-81F6-CE17A8FFA3A5}"/>
              </a:ext>
            </a:extLst>
          </p:cNvPr>
          <p:cNvSpPr>
            <a:spLocks noGrp="1"/>
          </p:cNvSpPr>
          <p:nvPr>
            <p:ph type="ftr" sz="quarter" idx="11"/>
          </p:nvPr>
        </p:nvSpPr>
        <p:spPr/>
        <p:txBody>
          <a:bodyPr/>
          <a:lstStyle>
            <a:lvl1pPr>
              <a:defRPr/>
            </a:lvl1pPr>
          </a:lstStyle>
          <a:p>
            <a:pPr>
              <a:defRPr/>
            </a:pPr>
            <a:endParaRPr lang="de-DE"/>
          </a:p>
        </p:txBody>
      </p:sp>
      <p:sp>
        <p:nvSpPr>
          <p:cNvPr id="6" name="Foliennummernplatzhalter 5">
            <a:extLst>
              <a:ext uri="{FF2B5EF4-FFF2-40B4-BE49-F238E27FC236}">
                <a16:creationId xmlns:a16="http://schemas.microsoft.com/office/drawing/2014/main" id="{AC26D01E-EC36-4A87-8383-E7A2F26B5B6C}"/>
              </a:ext>
            </a:extLst>
          </p:cNvPr>
          <p:cNvSpPr>
            <a:spLocks noGrp="1"/>
          </p:cNvSpPr>
          <p:nvPr>
            <p:ph type="sldNum" sz="quarter" idx="12"/>
          </p:nvPr>
        </p:nvSpPr>
        <p:spPr/>
        <p:txBody>
          <a:bodyPr/>
          <a:lstStyle>
            <a:lvl1pPr>
              <a:defRPr/>
            </a:lvl1pPr>
          </a:lstStyle>
          <a:p>
            <a:pPr>
              <a:defRPr/>
            </a:pPr>
            <a:fld id="{B69489F1-FFEB-4442-99E7-777EA5D62E32}" type="slidenum">
              <a:rPr lang="de-DE"/>
              <a:pPr>
                <a:defRPr/>
              </a:pPr>
              <a:t>‹Nr.›</a:t>
            </a:fld>
            <a:endParaRPr lang="de-DE"/>
          </a:p>
        </p:txBody>
      </p:sp>
    </p:spTree>
    <p:extLst>
      <p:ext uri="{BB962C8B-B14F-4D97-AF65-F5344CB8AC3E}">
        <p14:creationId xmlns:p14="http://schemas.microsoft.com/office/powerpoint/2010/main" val="25114448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a:extLst>
              <a:ext uri="{FF2B5EF4-FFF2-40B4-BE49-F238E27FC236}">
                <a16:creationId xmlns:a16="http://schemas.microsoft.com/office/drawing/2014/main" id="{EC02CE0C-A5C4-44EC-9FA5-76A0A3D3120A}"/>
              </a:ext>
            </a:extLst>
          </p:cNvPr>
          <p:cNvSpPr>
            <a:spLocks noGrp="1"/>
          </p:cNvSpPr>
          <p:nvPr>
            <p:ph type="dt" sz="half" idx="10"/>
          </p:nvPr>
        </p:nvSpPr>
        <p:spPr/>
        <p:txBody>
          <a:bodyPr/>
          <a:lstStyle>
            <a:lvl1pPr>
              <a:defRPr/>
            </a:lvl1pPr>
          </a:lstStyle>
          <a:p>
            <a:pPr>
              <a:defRPr/>
            </a:pPr>
            <a:fld id="{B4E11824-8F46-4139-A9F3-04EBD51A8E80}" type="datetimeFigureOut">
              <a:rPr lang="de-DE"/>
              <a:pPr>
                <a:defRPr/>
              </a:pPr>
              <a:t>17.01.2025</a:t>
            </a:fld>
            <a:endParaRPr lang="de-DE"/>
          </a:p>
        </p:txBody>
      </p:sp>
      <p:sp>
        <p:nvSpPr>
          <p:cNvPr id="5" name="Fußzeilenplatzhalter 4">
            <a:extLst>
              <a:ext uri="{FF2B5EF4-FFF2-40B4-BE49-F238E27FC236}">
                <a16:creationId xmlns:a16="http://schemas.microsoft.com/office/drawing/2014/main" id="{3E2501C3-38AE-42BD-81F6-CE17A8FFA3A5}"/>
              </a:ext>
            </a:extLst>
          </p:cNvPr>
          <p:cNvSpPr>
            <a:spLocks noGrp="1"/>
          </p:cNvSpPr>
          <p:nvPr>
            <p:ph type="ftr" sz="quarter" idx="11"/>
          </p:nvPr>
        </p:nvSpPr>
        <p:spPr/>
        <p:txBody>
          <a:bodyPr/>
          <a:lstStyle>
            <a:lvl1pPr>
              <a:defRPr/>
            </a:lvl1pPr>
          </a:lstStyle>
          <a:p>
            <a:pPr>
              <a:defRPr/>
            </a:pPr>
            <a:endParaRPr lang="de-DE"/>
          </a:p>
        </p:txBody>
      </p:sp>
      <p:sp>
        <p:nvSpPr>
          <p:cNvPr id="6" name="Foliennummernplatzhalter 5">
            <a:extLst>
              <a:ext uri="{FF2B5EF4-FFF2-40B4-BE49-F238E27FC236}">
                <a16:creationId xmlns:a16="http://schemas.microsoft.com/office/drawing/2014/main" id="{AC26D01E-EC36-4A87-8383-E7A2F26B5B6C}"/>
              </a:ext>
            </a:extLst>
          </p:cNvPr>
          <p:cNvSpPr>
            <a:spLocks noGrp="1"/>
          </p:cNvSpPr>
          <p:nvPr>
            <p:ph type="sldNum" sz="quarter" idx="12"/>
          </p:nvPr>
        </p:nvSpPr>
        <p:spPr/>
        <p:txBody>
          <a:bodyPr/>
          <a:lstStyle>
            <a:lvl1pPr>
              <a:defRPr/>
            </a:lvl1pPr>
          </a:lstStyle>
          <a:p>
            <a:pPr>
              <a:defRPr/>
            </a:pPr>
            <a:fld id="{00B66EAD-1245-43EB-A428-DA1E01B7A974}" type="slidenum">
              <a:rPr lang="de-DE"/>
              <a:pPr>
                <a:defRPr/>
              </a:pPr>
              <a:t>‹Nr.›</a:t>
            </a:fld>
            <a:endParaRPr lang="de-DE"/>
          </a:p>
        </p:txBody>
      </p:sp>
    </p:spTree>
    <p:extLst>
      <p:ext uri="{BB962C8B-B14F-4D97-AF65-F5344CB8AC3E}">
        <p14:creationId xmlns:p14="http://schemas.microsoft.com/office/powerpoint/2010/main" val="14598722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3">
            <a:extLst>
              <a:ext uri="{FF2B5EF4-FFF2-40B4-BE49-F238E27FC236}">
                <a16:creationId xmlns:a16="http://schemas.microsoft.com/office/drawing/2014/main" id="{EC02CE0C-A5C4-44EC-9FA5-76A0A3D3120A}"/>
              </a:ext>
            </a:extLst>
          </p:cNvPr>
          <p:cNvSpPr>
            <a:spLocks noGrp="1"/>
          </p:cNvSpPr>
          <p:nvPr>
            <p:ph type="dt" sz="half" idx="10"/>
          </p:nvPr>
        </p:nvSpPr>
        <p:spPr/>
        <p:txBody>
          <a:bodyPr/>
          <a:lstStyle>
            <a:lvl1pPr>
              <a:defRPr/>
            </a:lvl1pPr>
          </a:lstStyle>
          <a:p>
            <a:pPr>
              <a:defRPr/>
            </a:pPr>
            <a:fld id="{A79D07C3-7B3B-424D-9A0B-2DD47F8F1947}" type="datetimeFigureOut">
              <a:rPr lang="de-DE"/>
              <a:pPr>
                <a:defRPr/>
              </a:pPr>
              <a:t>17.01.2025</a:t>
            </a:fld>
            <a:endParaRPr lang="de-DE"/>
          </a:p>
        </p:txBody>
      </p:sp>
      <p:sp>
        <p:nvSpPr>
          <p:cNvPr id="6" name="Fußzeilenplatzhalter 4">
            <a:extLst>
              <a:ext uri="{FF2B5EF4-FFF2-40B4-BE49-F238E27FC236}">
                <a16:creationId xmlns:a16="http://schemas.microsoft.com/office/drawing/2014/main" id="{3E2501C3-38AE-42BD-81F6-CE17A8FFA3A5}"/>
              </a:ext>
            </a:extLst>
          </p:cNvPr>
          <p:cNvSpPr>
            <a:spLocks noGrp="1"/>
          </p:cNvSpPr>
          <p:nvPr>
            <p:ph type="ftr" sz="quarter" idx="11"/>
          </p:nvPr>
        </p:nvSpPr>
        <p:spPr/>
        <p:txBody>
          <a:bodyPr/>
          <a:lstStyle>
            <a:lvl1pPr>
              <a:defRPr/>
            </a:lvl1pPr>
          </a:lstStyle>
          <a:p>
            <a:pPr>
              <a:defRPr/>
            </a:pPr>
            <a:endParaRPr lang="de-DE"/>
          </a:p>
        </p:txBody>
      </p:sp>
      <p:sp>
        <p:nvSpPr>
          <p:cNvPr id="7" name="Foliennummernplatzhalter 5">
            <a:extLst>
              <a:ext uri="{FF2B5EF4-FFF2-40B4-BE49-F238E27FC236}">
                <a16:creationId xmlns:a16="http://schemas.microsoft.com/office/drawing/2014/main" id="{AC26D01E-EC36-4A87-8383-E7A2F26B5B6C}"/>
              </a:ext>
            </a:extLst>
          </p:cNvPr>
          <p:cNvSpPr>
            <a:spLocks noGrp="1"/>
          </p:cNvSpPr>
          <p:nvPr>
            <p:ph type="sldNum" sz="quarter" idx="12"/>
          </p:nvPr>
        </p:nvSpPr>
        <p:spPr/>
        <p:txBody>
          <a:bodyPr/>
          <a:lstStyle>
            <a:lvl1pPr>
              <a:defRPr/>
            </a:lvl1pPr>
          </a:lstStyle>
          <a:p>
            <a:pPr>
              <a:defRPr/>
            </a:pPr>
            <a:fld id="{DCD37402-C62F-4C3D-B730-9916D359BB2B}" type="slidenum">
              <a:rPr lang="de-DE"/>
              <a:pPr>
                <a:defRPr/>
              </a:pPr>
              <a:t>‹Nr.›</a:t>
            </a:fld>
            <a:endParaRPr lang="de-DE"/>
          </a:p>
        </p:txBody>
      </p:sp>
    </p:spTree>
    <p:extLst>
      <p:ext uri="{BB962C8B-B14F-4D97-AF65-F5344CB8AC3E}">
        <p14:creationId xmlns:p14="http://schemas.microsoft.com/office/powerpoint/2010/main" val="39848977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3">
            <a:extLst>
              <a:ext uri="{FF2B5EF4-FFF2-40B4-BE49-F238E27FC236}">
                <a16:creationId xmlns:a16="http://schemas.microsoft.com/office/drawing/2014/main" id="{EC02CE0C-A5C4-44EC-9FA5-76A0A3D3120A}"/>
              </a:ext>
            </a:extLst>
          </p:cNvPr>
          <p:cNvSpPr>
            <a:spLocks noGrp="1"/>
          </p:cNvSpPr>
          <p:nvPr>
            <p:ph type="dt" sz="half" idx="10"/>
          </p:nvPr>
        </p:nvSpPr>
        <p:spPr/>
        <p:txBody>
          <a:bodyPr/>
          <a:lstStyle>
            <a:lvl1pPr>
              <a:defRPr/>
            </a:lvl1pPr>
          </a:lstStyle>
          <a:p>
            <a:pPr>
              <a:defRPr/>
            </a:pPr>
            <a:fld id="{7F4D8419-B4B5-4229-9B87-58AD543EC144}" type="datetimeFigureOut">
              <a:rPr lang="de-DE"/>
              <a:pPr>
                <a:defRPr/>
              </a:pPr>
              <a:t>17.01.2025</a:t>
            </a:fld>
            <a:endParaRPr lang="de-DE"/>
          </a:p>
        </p:txBody>
      </p:sp>
      <p:sp>
        <p:nvSpPr>
          <p:cNvPr id="8" name="Fußzeilenplatzhalter 4">
            <a:extLst>
              <a:ext uri="{FF2B5EF4-FFF2-40B4-BE49-F238E27FC236}">
                <a16:creationId xmlns:a16="http://schemas.microsoft.com/office/drawing/2014/main" id="{3E2501C3-38AE-42BD-81F6-CE17A8FFA3A5}"/>
              </a:ext>
            </a:extLst>
          </p:cNvPr>
          <p:cNvSpPr>
            <a:spLocks noGrp="1"/>
          </p:cNvSpPr>
          <p:nvPr>
            <p:ph type="ftr" sz="quarter" idx="11"/>
          </p:nvPr>
        </p:nvSpPr>
        <p:spPr/>
        <p:txBody>
          <a:bodyPr/>
          <a:lstStyle>
            <a:lvl1pPr>
              <a:defRPr/>
            </a:lvl1pPr>
          </a:lstStyle>
          <a:p>
            <a:pPr>
              <a:defRPr/>
            </a:pPr>
            <a:endParaRPr lang="de-DE"/>
          </a:p>
        </p:txBody>
      </p:sp>
      <p:sp>
        <p:nvSpPr>
          <p:cNvPr id="9" name="Foliennummernplatzhalter 5">
            <a:extLst>
              <a:ext uri="{FF2B5EF4-FFF2-40B4-BE49-F238E27FC236}">
                <a16:creationId xmlns:a16="http://schemas.microsoft.com/office/drawing/2014/main" id="{AC26D01E-EC36-4A87-8383-E7A2F26B5B6C}"/>
              </a:ext>
            </a:extLst>
          </p:cNvPr>
          <p:cNvSpPr>
            <a:spLocks noGrp="1"/>
          </p:cNvSpPr>
          <p:nvPr>
            <p:ph type="sldNum" sz="quarter" idx="12"/>
          </p:nvPr>
        </p:nvSpPr>
        <p:spPr/>
        <p:txBody>
          <a:bodyPr/>
          <a:lstStyle>
            <a:lvl1pPr>
              <a:defRPr/>
            </a:lvl1pPr>
          </a:lstStyle>
          <a:p>
            <a:pPr>
              <a:defRPr/>
            </a:pPr>
            <a:fld id="{F928D9D0-BE64-47DF-9D30-2BBD86058D9F}" type="slidenum">
              <a:rPr lang="de-DE"/>
              <a:pPr>
                <a:defRPr/>
              </a:pPr>
              <a:t>‹Nr.›</a:t>
            </a:fld>
            <a:endParaRPr lang="de-DE"/>
          </a:p>
        </p:txBody>
      </p:sp>
    </p:spTree>
    <p:extLst>
      <p:ext uri="{BB962C8B-B14F-4D97-AF65-F5344CB8AC3E}">
        <p14:creationId xmlns:p14="http://schemas.microsoft.com/office/powerpoint/2010/main" val="23582355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3">
            <a:extLst>
              <a:ext uri="{FF2B5EF4-FFF2-40B4-BE49-F238E27FC236}">
                <a16:creationId xmlns:a16="http://schemas.microsoft.com/office/drawing/2014/main" id="{EC02CE0C-A5C4-44EC-9FA5-76A0A3D3120A}"/>
              </a:ext>
            </a:extLst>
          </p:cNvPr>
          <p:cNvSpPr>
            <a:spLocks noGrp="1"/>
          </p:cNvSpPr>
          <p:nvPr>
            <p:ph type="dt" sz="half" idx="10"/>
          </p:nvPr>
        </p:nvSpPr>
        <p:spPr/>
        <p:txBody>
          <a:bodyPr/>
          <a:lstStyle>
            <a:lvl1pPr>
              <a:defRPr/>
            </a:lvl1pPr>
          </a:lstStyle>
          <a:p>
            <a:pPr>
              <a:defRPr/>
            </a:pPr>
            <a:fld id="{44A896CD-4C35-4D92-B4F0-986C0FC8C813}" type="datetimeFigureOut">
              <a:rPr lang="de-DE"/>
              <a:pPr>
                <a:defRPr/>
              </a:pPr>
              <a:t>17.01.2025</a:t>
            </a:fld>
            <a:endParaRPr lang="de-DE"/>
          </a:p>
        </p:txBody>
      </p:sp>
      <p:sp>
        <p:nvSpPr>
          <p:cNvPr id="4" name="Fußzeilenplatzhalter 4">
            <a:extLst>
              <a:ext uri="{FF2B5EF4-FFF2-40B4-BE49-F238E27FC236}">
                <a16:creationId xmlns:a16="http://schemas.microsoft.com/office/drawing/2014/main" id="{3E2501C3-38AE-42BD-81F6-CE17A8FFA3A5}"/>
              </a:ext>
            </a:extLst>
          </p:cNvPr>
          <p:cNvSpPr>
            <a:spLocks noGrp="1"/>
          </p:cNvSpPr>
          <p:nvPr>
            <p:ph type="ftr" sz="quarter" idx="11"/>
          </p:nvPr>
        </p:nvSpPr>
        <p:spPr/>
        <p:txBody>
          <a:bodyPr/>
          <a:lstStyle>
            <a:lvl1pPr>
              <a:defRPr/>
            </a:lvl1pPr>
          </a:lstStyle>
          <a:p>
            <a:pPr>
              <a:defRPr/>
            </a:pPr>
            <a:endParaRPr lang="de-DE"/>
          </a:p>
        </p:txBody>
      </p:sp>
      <p:sp>
        <p:nvSpPr>
          <p:cNvPr id="5" name="Foliennummernplatzhalter 5">
            <a:extLst>
              <a:ext uri="{FF2B5EF4-FFF2-40B4-BE49-F238E27FC236}">
                <a16:creationId xmlns:a16="http://schemas.microsoft.com/office/drawing/2014/main" id="{AC26D01E-EC36-4A87-8383-E7A2F26B5B6C}"/>
              </a:ext>
            </a:extLst>
          </p:cNvPr>
          <p:cNvSpPr>
            <a:spLocks noGrp="1"/>
          </p:cNvSpPr>
          <p:nvPr>
            <p:ph type="sldNum" sz="quarter" idx="12"/>
          </p:nvPr>
        </p:nvSpPr>
        <p:spPr/>
        <p:txBody>
          <a:bodyPr/>
          <a:lstStyle>
            <a:lvl1pPr>
              <a:defRPr/>
            </a:lvl1pPr>
          </a:lstStyle>
          <a:p>
            <a:pPr>
              <a:defRPr/>
            </a:pPr>
            <a:fld id="{0F399DEF-3ADB-44E3-9E8B-C44576185C81}" type="slidenum">
              <a:rPr lang="de-DE"/>
              <a:pPr>
                <a:defRPr/>
              </a:pPr>
              <a:t>‹Nr.›</a:t>
            </a:fld>
            <a:endParaRPr lang="de-DE"/>
          </a:p>
        </p:txBody>
      </p:sp>
    </p:spTree>
    <p:extLst>
      <p:ext uri="{BB962C8B-B14F-4D97-AF65-F5344CB8AC3E}">
        <p14:creationId xmlns:p14="http://schemas.microsoft.com/office/powerpoint/2010/main" val="29677005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a:extLst>
              <a:ext uri="{FF2B5EF4-FFF2-40B4-BE49-F238E27FC236}">
                <a16:creationId xmlns:a16="http://schemas.microsoft.com/office/drawing/2014/main" id="{EC02CE0C-A5C4-44EC-9FA5-76A0A3D3120A}"/>
              </a:ext>
            </a:extLst>
          </p:cNvPr>
          <p:cNvSpPr>
            <a:spLocks noGrp="1"/>
          </p:cNvSpPr>
          <p:nvPr>
            <p:ph type="dt" sz="half" idx="10"/>
          </p:nvPr>
        </p:nvSpPr>
        <p:spPr/>
        <p:txBody>
          <a:bodyPr/>
          <a:lstStyle>
            <a:lvl1pPr>
              <a:defRPr/>
            </a:lvl1pPr>
          </a:lstStyle>
          <a:p>
            <a:pPr>
              <a:defRPr/>
            </a:pPr>
            <a:fld id="{09B34E51-895A-499D-8846-58135A6FC87C}" type="datetimeFigureOut">
              <a:rPr lang="de-DE"/>
              <a:pPr>
                <a:defRPr/>
              </a:pPr>
              <a:t>17.01.2025</a:t>
            </a:fld>
            <a:endParaRPr lang="de-DE"/>
          </a:p>
        </p:txBody>
      </p:sp>
      <p:sp>
        <p:nvSpPr>
          <p:cNvPr id="3" name="Fußzeilenplatzhalter 4">
            <a:extLst>
              <a:ext uri="{FF2B5EF4-FFF2-40B4-BE49-F238E27FC236}">
                <a16:creationId xmlns:a16="http://schemas.microsoft.com/office/drawing/2014/main" id="{3E2501C3-38AE-42BD-81F6-CE17A8FFA3A5}"/>
              </a:ext>
            </a:extLst>
          </p:cNvPr>
          <p:cNvSpPr>
            <a:spLocks noGrp="1"/>
          </p:cNvSpPr>
          <p:nvPr>
            <p:ph type="ftr" sz="quarter" idx="11"/>
          </p:nvPr>
        </p:nvSpPr>
        <p:spPr/>
        <p:txBody>
          <a:bodyPr/>
          <a:lstStyle>
            <a:lvl1pPr>
              <a:defRPr/>
            </a:lvl1pPr>
          </a:lstStyle>
          <a:p>
            <a:pPr>
              <a:defRPr/>
            </a:pPr>
            <a:endParaRPr lang="de-DE"/>
          </a:p>
        </p:txBody>
      </p:sp>
      <p:sp>
        <p:nvSpPr>
          <p:cNvPr id="4" name="Foliennummernplatzhalter 5">
            <a:extLst>
              <a:ext uri="{FF2B5EF4-FFF2-40B4-BE49-F238E27FC236}">
                <a16:creationId xmlns:a16="http://schemas.microsoft.com/office/drawing/2014/main" id="{AC26D01E-EC36-4A87-8383-E7A2F26B5B6C}"/>
              </a:ext>
            </a:extLst>
          </p:cNvPr>
          <p:cNvSpPr>
            <a:spLocks noGrp="1"/>
          </p:cNvSpPr>
          <p:nvPr>
            <p:ph type="sldNum" sz="quarter" idx="12"/>
          </p:nvPr>
        </p:nvSpPr>
        <p:spPr/>
        <p:txBody>
          <a:bodyPr/>
          <a:lstStyle>
            <a:lvl1pPr>
              <a:defRPr/>
            </a:lvl1pPr>
          </a:lstStyle>
          <a:p>
            <a:pPr>
              <a:defRPr/>
            </a:pPr>
            <a:fld id="{66AC86FC-E19A-4C7F-9431-EDF596165810}" type="slidenum">
              <a:rPr lang="de-DE"/>
              <a:pPr>
                <a:defRPr/>
              </a:pPr>
              <a:t>‹Nr.›</a:t>
            </a:fld>
            <a:endParaRPr lang="de-DE"/>
          </a:p>
        </p:txBody>
      </p:sp>
    </p:spTree>
    <p:extLst>
      <p:ext uri="{BB962C8B-B14F-4D97-AF65-F5344CB8AC3E}">
        <p14:creationId xmlns:p14="http://schemas.microsoft.com/office/powerpoint/2010/main" val="23857533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3">
            <a:extLst>
              <a:ext uri="{FF2B5EF4-FFF2-40B4-BE49-F238E27FC236}">
                <a16:creationId xmlns:a16="http://schemas.microsoft.com/office/drawing/2014/main" id="{EC02CE0C-A5C4-44EC-9FA5-76A0A3D3120A}"/>
              </a:ext>
            </a:extLst>
          </p:cNvPr>
          <p:cNvSpPr>
            <a:spLocks noGrp="1"/>
          </p:cNvSpPr>
          <p:nvPr>
            <p:ph type="dt" sz="half" idx="10"/>
          </p:nvPr>
        </p:nvSpPr>
        <p:spPr/>
        <p:txBody>
          <a:bodyPr/>
          <a:lstStyle>
            <a:lvl1pPr>
              <a:defRPr/>
            </a:lvl1pPr>
          </a:lstStyle>
          <a:p>
            <a:pPr>
              <a:defRPr/>
            </a:pPr>
            <a:fld id="{F070657C-9DF8-4861-ABD2-57488817688D}" type="datetimeFigureOut">
              <a:rPr lang="de-DE"/>
              <a:pPr>
                <a:defRPr/>
              </a:pPr>
              <a:t>17.01.2025</a:t>
            </a:fld>
            <a:endParaRPr lang="de-DE"/>
          </a:p>
        </p:txBody>
      </p:sp>
      <p:sp>
        <p:nvSpPr>
          <p:cNvPr id="6" name="Fußzeilenplatzhalter 4">
            <a:extLst>
              <a:ext uri="{FF2B5EF4-FFF2-40B4-BE49-F238E27FC236}">
                <a16:creationId xmlns:a16="http://schemas.microsoft.com/office/drawing/2014/main" id="{3E2501C3-38AE-42BD-81F6-CE17A8FFA3A5}"/>
              </a:ext>
            </a:extLst>
          </p:cNvPr>
          <p:cNvSpPr>
            <a:spLocks noGrp="1"/>
          </p:cNvSpPr>
          <p:nvPr>
            <p:ph type="ftr" sz="quarter" idx="11"/>
          </p:nvPr>
        </p:nvSpPr>
        <p:spPr/>
        <p:txBody>
          <a:bodyPr/>
          <a:lstStyle>
            <a:lvl1pPr>
              <a:defRPr/>
            </a:lvl1pPr>
          </a:lstStyle>
          <a:p>
            <a:pPr>
              <a:defRPr/>
            </a:pPr>
            <a:endParaRPr lang="de-DE"/>
          </a:p>
        </p:txBody>
      </p:sp>
      <p:sp>
        <p:nvSpPr>
          <p:cNvPr id="7" name="Foliennummernplatzhalter 5">
            <a:extLst>
              <a:ext uri="{FF2B5EF4-FFF2-40B4-BE49-F238E27FC236}">
                <a16:creationId xmlns:a16="http://schemas.microsoft.com/office/drawing/2014/main" id="{AC26D01E-EC36-4A87-8383-E7A2F26B5B6C}"/>
              </a:ext>
            </a:extLst>
          </p:cNvPr>
          <p:cNvSpPr>
            <a:spLocks noGrp="1"/>
          </p:cNvSpPr>
          <p:nvPr>
            <p:ph type="sldNum" sz="quarter" idx="12"/>
          </p:nvPr>
        </p:nvSpPr>
        <p:spPr/>
        <p:txBody>
          <a:bodyPr/>
          <a:lstStyle>
            <a:lvl1pPr>
              <a:defRPr/>
            </a:lvl1pPr>
          </a:lstStyle>
          <a:p>
            <a:pPr>
              <a:defRPr/>
            </a:pPr>
            <a:fld id="{E7AE2E61-2D87-4E8E-88FE-CD55B8607C8E}" type="slidenum">
              <a:rPr lang="de-DE"/>
              <a:pPr>
                <a:defRPr/>
              </a:pPr>
              <a:t>‹Nr.›</a:t>
            </a:fld>
            <a:endParaRPr lang="de-DE"/>
          </a:p>
        </p:txBody>
      </p:sp>
    </p:spTree>
    <p:extLst>
      <p:ext uri="{BB962C8B-B14F-4D97-AF65-F5344CB8AC3E}">
        <p14:creationId xmlns:p14="http://schemas.microsoft.com/office/powerpoint/2010/main" val="1954162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3">
            <a:extLst>
              <a:ext uri="{FF2B5EF4-FFF2-40B4-BE49-F238E27FC236}">
                <a16:creationId xmlns:a16="http://schemas.microsoft.com/office/drawing/2014/main" id="{EC02CE0C-A5C4-44EC-9FA5-76A0A3D3120A}"/>
              </a:ext>
            </a:extLst>
          </p:cNvPr>
          <p:cNvSpPr>
            <a:spLocks noGrp="1"/>
          </p:cNvSpPr>
          <p:nvPr>
            <p:ph type="dt" sz="half" idx="10"/>
          </p:nvPr>
        </p:nvSpPr>
        <p:spPr/>
        <p:txBody>
          <a:bodyPr/>
          <a:lstStyle>
            <a:lvl1pPr>
              <a:defRPr/>
            </a:lvl1pPr>
          </a:lstStyle>
          <a:p>
            <a:pPr>
              <a:defRPr/>
            </a:pPr>
            <a:fld id="{86C6C7D2-0994-4C4A-8456-808811E89603}" type="datetimeFigureOut">
              <a:rPr lang="de-DE"/>
              <a:pPr>
                <a:defRPr/>
              </a:pPr>
              <a:t>17.01.2025</a:t>
            </a:fld>
            <a:endParaRPr lang="de-DE"/>
          </a:p>
        </p:txBody>
      </p:sp>
      <p:sp>
        <p:nvSpPr>
          <p:cNvPr id="6" name="Fußzeilenplatzhalter 4">
            <a:extLst>
              <a:ext uri="{FF2B5EF4-FFF2-40B4-BE49-F238E27FC236}">
                <a16:creationId xmlns:a16="http://schemas.microsoft.com/office/drawing/2014/main" id="{3E2501C3-38AE-42BD-81F6-CE17A8FFA3A5}"/>
              </a:ext>
            </a:extLst>
          </p:cNvPr>
          <p:cNvSpPr>
            <a:spLocks noGrp="1"/>
          </p:cNvSpPr>
          <p:nvPr>
            <p:ph type="ftr" sz="quarter" idx="11"/>
          </p:nvPr>
        </p:nvSpPr>
        <p:spPr/>
        <p:txBody>
          <a:bodyPr/>
          <a:lstStyle>
            <a:lvl1pPr>
              <a:defRPr/>
            </a:lvl1pPr>
          </a:lstStyle>
          <a:p>
            <a:pPr>
              <a:defRPr/>
            </a:pPr>
            <a:endParaRPr lang="de-DE"/>
          </a:p>
        </p:txBody>
      </p:sp>
      <p:sp>
        <p:nvSpPr>
          <p:cNvPr id="7" name="Foliennummernplatzhalter 5">
            <a:extLst>
              <a:ext uri="{FF2B5EF4-FFF2-40B4-BE49-F238E27FC236}">
                <a16:creationId xmlns:a16="http://schemas.microsoft.com/office/drawing/2014/main" id="{AC26D01E-EC36-4A87-8383-E7A2F26B5B6C}"/>
              </a:ext>
            </a:extLst>
          </p:cNvPr>
          <p:cNvSpPr>
            <a:spLocks noGrp="1"/>
          </p:cNvSpPr>
          <p:nvPr>
            <p:ph type="sldNum" sz="quarter" idx="12"/>
          </p:nvPr>
        </p:nvSpPr>
        <p:spPr/>
        <p:txBody>
          <a:bodyPr/>
          <a:lstStyle>
            <a:lvl1pPr>
              <a:defRPr/>
            </a:lvl1pPr>
          </a:lstStyle>
          <a:p>
            <a:pPr>
              <a:defRPr/>
            </a:pPr>
            <a:fld id="{791AB907-3975-4C0C-8CF1-D9E121F4221E}" type="slidenum">
              <a:rPr lang="de-DE"/>
              <a:pPr>
                <a:defRPr/>
              </a:pPr>
              <a:t>‹Nr.›</a:t>
            </a:fld>
            <a:endParaRPr lang="de-DE"/>
          </a:p>
        </p:txBody>
      </p:sp>
    </p:spTree>
    <p:extLst>
      <p:ext uri="{BB962C8B-B14F-4D97-AF65-F5344CB8AC3E}">
        <p14:creationId xmlns:p14="http://schemas.microsoft.com/office/powerpoint/2010/main" val="39249983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C02CE0C-A5C4-44EC-9FA5-76A0A3D3120A}"/>
              </a:ext>
            </a:extLst>
          </p:cNvPr>
          <p:cNvSpPr>
            <a:spLocks noGrp="1"/>
          </p:cNvSpPr>
          <p:nvPr>
            <p:ph type="dt" sz="half" idx="10"/>
          </p:nvPr>
        </p:nvSpPr>
        <p:spPr/>
        <p:txBody>
          <a:bodyPr/>
          <a:lstStyle>
            <a:lvl1pPr>
              <a:defRPr/>
            </a:lvl1pPr>
          </a:lstStyle>
          <a:p>
            <a:pPr>
              <a:defRPr/>
            </a:pPr>
            <a:fld id="{B081CC16-2B14-4EAC-8BA1-CAABEC47DBAB}" type="datetimeFigureOut">
              <a:rPr lang="de-DE"/>
              <a:pPr>
                <a:defRPr/>
              </a:pPr>
              <a:t>17.01.2025</a:t>
            </a:fld>
            <a:endParaRPr lang="de-DE"/>
          </a:p>
        </p:txBody>
      </p:sp>
      <p:sp>
        <p:nvSpPr>
          <p:cNvPr id="5" name="Fußzeilenplatzhalter 4">
            <a:extLst>
              <a:ext uri="{FF2B5EF4-FFF2-40B4-BE49-F238E27FC236}">
                <a16:creationId xmlns:a16="http://schemas.microsoft.com/office/drawing/2014/main" id="{3E2501C3-38AE-42BD-81F6-CE17A8FFA3A5}"/>
              </a:ext>
            </a:extLst>
          </p:cNvPr>
          <p:cNvSpPr>
            <a:spLocks noGrp="1"/>
          </p:cNvSpPr>
          <p:nvPr>
            <p:ph type="ftr" sz="quarter" idx="11"/>
          </p:nvPr>
        </p:nvSpPr>
        <p:spPr/>
        <p:txBody>
          <a:bodyPr/>
          <a:lstStyle>
            <a:lvl1pPr>
              <a:defRPr/>
            </a:lvl1pPr>
          </a:lstStyle>
          <a:p>
            <a:pPr>
              <a:defRPr/>
            </a:pPr>
            <a:endParaRPr lang="de-DE"/>
          </a:p>
        </p:txBody>
      </p:sp>
      <p:sp>
        <p:nvSpPr>
          <p:cNvPr id="6" name="Foliennummernplatzhalter 5">
            <a:extLst>
              <a:ext uri="{FF2B5EF4-FFF2-40B4-BE49-F238E27FC236}">
                <a16:creationId xmlns:a16="http://schemas.microsoft.com/office/drawing/2014/main" id="{AC26D01E-EC36-4A87-8383-E7A2F26B5B6C}"/>
              </a:ext>
            </a:extLst>
          </p:cNvPr>
          <p:cNvSpPr>
            <a:spLocks noGrp="1"/>
          </p:cNvSpPr>
          <p:nvPr>
            <p:ph type="sldNum" sz="quarter" idx="12"/>
          </p:nvPr>
        </p:nvSpPr>
        <p:spPr/>
        <p:txBody>
          <a:bodyPr/>
          <a:lstStyle>
            <a:lvl1pPr>
              <a:defRPr/>
            </a:lvl1pPr>
          </a:lstStyle>
          <a:p>
            <a:pPr>
              <a:defRPr/>
            </a:pPr>
            <a:fld id="{B3CF6725-F58D-4A1D-90B4-CBB3C62CB0AD}" type="slidenum">
              <a:rPr lang="de-DE"/>
              <a:pPr>
                <a:defRPr/>
              </a:pPr>
              <a:t>‹Nr.›</a:t>
            </a:fld>
            <a:endParaRPr lang="de-DE"/>
          </a:p>
        </p:txBody>
      </p:sp>
    </p:spTree>
    <p:extLst>
      <p:ext uri="{BB962C8B-B14F-4D97-AF65-F5344CB8AC3E}">
        <p14:creationId xmlns:p14="http://schemas.microsoft.com/office/powerpoint/2010/main" val="3516987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C02CE0C-A5C4-44EC-9FA5-76A0A3D3120A}"/>
              </a:ext>
            </a:extLst>
          </p:cNvPr>
          <p:cNvSpPr>
            <a:spLocks noGrp="1"/>
          </p:cNvSpPr>
          <p:nvPr>
            <p:ph type="dt" sz="half" idx="10"/>
          </p:nvPr>
        </p:nvSpPr>
        <p:spPr/>
        <p:txBody>
          <a:bodyPr/>
          <a:lstStyle>
            <a:lvl1pPr>
              <a:defRPr/>
            </a:lvl1pPr>
          </a:lstStyle>
          <a:p>
            <a:pPr>
              <a:defRPr/>
            </a:pPr>
            <a:fld id="{AF98C6B0-E9B0-4D13-91B6-34EA81E35F2C}" type="datetimeFigureOut">
              <a:rPr lang="de-DE"/>
              <a:pPr>
                <a:defRPr/>
              </a:pPr>
              <a:t>17.01.2025</a:t>
            </a:fld>
            <a:endParaRPr lang="de-DE"/>
          </a:p>
        </p:txBody>
      </p:sp>
      <p:sp>
        <p:nvSpPr>
          <p:cNvPr id="5" name="Fußzeilenplatzhalter 4">
            <a:extLst>
              <a:ext uri="{FF2B5EF4-FFF2-40B4-BE49-F238E27FC236}">
                <a16:creationId xmlns:a16="http://schemas.microsoft.com/office/drawing/2014/main" id="{3E2501C3-38AE-42BD-81F6-CE17A8FFA3A5}"/>
              </a:ext>
            </a:extLst>
          </p:cNvPr>
          <p:cNvSpPr>
            <a:spLocks noGrp="1"/>
          </p:cNvSpPr>
          <p:nvPr>
            <p:ph type="ftr" sz="quarter" idx="11"/>
          </p:nvPr>
        </p:nvSpPr>
        <p:spPr/>
        <p:txBody>
          <a:bodyPr/>
          <a:lstStyle>
            <a:lvl1pPr>
              <a:defRPr/>
            </a:lvl1pPr>
          </a:lstStyle>
          <a:p>
            <a:pPr>
              <a:defRPr/>
            </a:pPr>
            <a:endParaRPr lang="de-DE"/>
          </a:p>
        </p:txBody>
      </p:sp>
      <p:sp>
        <p:nvSpPr>
          <p:cNvPr id="6" name="Foliennummernplatzhalter 5">
            <a:extLst>
              <a:ext uri="{FF2B5EF4-FFF2-40B4-BE49-F238E27FC236}">
                <a16:creationId xmlns:a16="http://schemas.microsoft.com/office/drawing/2014/main" id="{AC26D01E-EC36-4A87-8383-E7A2F26B5B6C}"/>
              </a:ext>
            </a:extLst>
          </p:cNvPr>
          <p:cNvSpPr>
            <a:spLocks noGrp="1"/>
          </p:cNvSpPr>
          <p:nvPr>
            <p:ph type="sldNum" sz="quarter" idx="12"/>
          </p:nvPr>
        </p:nvSpPr>
        <p:spPr/>
        <p:txBody>
          <a:bodyPr/>
          <a:lstStyle>
            <a:lvl1pPr>
              <a:defRPr/>
            </a:lvl1pPr>
          </a:lstStyle>
          <a:p>
            <a:pPr>
              <a:defRPr/>
            </a:pPr>
            <a:fld id="{599124A3-6DAB-405B-989F-798C35324DCD}" type="slidenum">
              <a:rPr lang="de-DE"/>
              <a:pPr>
                <a:defRPr/>
              </a:pPr>
              <a:t>‹Nr.›</a:t>
            </a:fld>
            <a:endParaRPr lang="de-DE"/>
          </a:p>
        </p:txBody>
      </p:sp>
    </p:spTree>
    <p:extLst>
      <p:ext uri="{BB962C8B-B14F-4D97-AF65-F5344CB8AC3E}">
        <p14:creationId xmlns:p14="http://schemas.microsoft.com/office/powerpoint/2010/main" val="416893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elplatzhalt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Titelmasterformat durch Klicken bearbeiten</a:t>
            </a:r>
          </a:p>
        </p:txBody>
      </p:sp>
      <p:sp>
        <p:nvSpPr>
          <p:cNvPr id="1027" name="Textplatzhalt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4" name="Datumsplatzhalter 3">
            <a:extLst>
              <a:ext uri="{FF2B5EF4-FFF2-40B4-BE49-F238E27FC236}">
                <a16:creationId xmlns:a16="http://schemas.microsoft.com/office/drawing/2014/main" id="{EC02CE0C-A5C4-44EC-9FA5-76A0A3D3120A}"/>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B5E856E0-008D-4369-9ED2-E632A3E575ED}" type="datetimeFigureOut">
              <a:rPr lang="de-DE"/>
              <a:pPr>
                <a:defRPr/>
              </a:pPr>
              <a:t>17.01.2025</a:t>
            </a:fld>
            <a:endParaRPr lang="de-DE"/>
          </a:p>
        </p:txBody>
      </p:sp>
      <p:sp>
        <p:nvSpPr>
          <p:cNvPr id="5" name="Fußzeilenplatzhalter 4">
            <a:extLst>
              <a:ext uri="{FF2B5EF4-FFF2-40B4-BE49-F238E27FC236}">
                <a16:creationId xmlns:a16="http://schemas.microsoft.com/office/drawing/2014/main" id="{3E2501C3-38AE-42BD-81F6-CE17A8FFA3A5}"/>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de-DE"/>
          </a:p>
        </p:txBody>
      </p:sp>
      <p:sp>
        <p:nvSpPr>
          <p:cNvPr id="6" name="Foliennummernplatzhalter 5">
            <a:extLst>
              <a:ext uri="{FF2B5EF4-FFF2-40B4-BE49-F238E27FC236}">
                <a16:creationId xmlns:a16="http://schemas.microsoft.com/office/drawing/2014/main" id="{AC26D01E-EC36-4A87-8383-E7A2F26B5B6C}"/>
              </a:ext>
            </a:extLst>
          </p:cNvPr>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2E5CAB05-4FEF-43B9-B7A5-15B988CE1656}" type="slidenum">
              <a:rPr lang="de-DE"/>
              <a:pPr>
                <a:defRPr/>
              </a:pPr>
              <a:t>‹Nr.›</a:t>
            </a:fld>
            <a:endParaRPr lang="de-DE"/>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el 1"/>
          <p:cNvSpPr>
            <a:spLocks noGrp="1"/>
          </p:cNvSpPr>
          <p:nvPr>
            <p:ph type="ctrTitle"/>
          </p:nvPr>
        </p:nvSpPr>
        <p:spPr>
          <a:xfrm>
            <a:off x="685800" y="836613"/>
            <a:ext cx="7772400" cy="5256212"/>
          </a:xfrm>
        </p:spPr>
        <p:txBody>
          <a:bodyPr/>
          <a:lstStyle/>
          <a:p>
            <a:pPr eaLnBrk="1" hangingPunct="1">
              <a:defRPr/>
            </a:pPr>
            <a:r>
              <a:rPr lang="de-DE" altLang="de-DE" sz="7200" b="1" dirty="0"/>
              <a:t/>
            </a:r>
            <a:br>
              <a:rPr lang="de-DE" altLang="de-DE" sz="7200" b="1" dirty="0"/>
            </a:br>
            <a:r>
              <a:rPr lang="de-DE" altLang="de-DE" sz="7200" b="1" dirty="0"/>
              <a:t/>
            </a:r>
            <a:br>
              <a:rPr lang="de-DE" altLang="de-DE" sz="7200" b="1" dirty="0"/>
            </a:br>
            <a:r>
              <a:rPr lang="de-DE" altLang="de-DE" sz="7200" b="1" dirty="0">
                <a:effectLst>
                  <a:outerShdw blurRad="38100" dist="38100" dir="2700000" algn="tl">
                    <a:srgbClr val="000000">
                      <a:alpha val="43137"/>
                    </a:srgbClr>
                  </a:outerShdw>
                </a:effectLst>
              </a:rPr>
              <a:t>Übergang Klasse 4 zu Klasse 5</a:t>
            </a:r>
            <a:endParaRPr lang="de-DE" altLang="de-DE" sz="7200" dirty="0">
              <a:effectLst>
                <a:outerShdw blurRad="38100" dist="38100" dir="2700000" algn="tl">
                  <a:srgbClr val="000000">
                    <a:alpha val="43137"/>
                  </a:srgbClr>
                </a:outerShdw>
              </a:effectLst>
            </a:endParaRPr>
          </a:p>
        </p:txBody>
      </p:sp>
      <p:sp>
        <p:nvSpPr>
          <p:cNvPr id="4101" name="Rechteck 3"/>
          <p:cNvSpPr>
            <a:spLocks noChangeArrowheads="1"/>
          </p:cNvSpPr>
          <p:nvPr/>
        </p:nvSpPr>
        <p:spPr bwMode="auto">
          <a:xfrm>
            <a:off x="2051050" y="1054100"/>
            <a:ext cx="45720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de-DE" altLang="de-DE" b="1" dirty="0"/>
          </a:p>
          <a:p>
            <a:pPr algn="ctr" eaLnBrk="1" hangingPunct="1">
              <a:spcBef>
                <a:spcPct val="0"/>
              </a:spcBef>
              <a:buFontTx/>
              <a:buNone/>
            </a:pPr>
            <a:endParaRPr lang="de-DE" altLang="de-DE" b="1" dirty="0"/>
          </a:p>
          <a:p>
            <a:pPr algn="ctr" eaLnBrk="1" hangingPunct="1">
              <a:spcBef>
                <a:spcPct val="0"/>
              </a:spcBef>
              <a:buFontTx/>
              <a:buNone/>
            </a:pPr>
            <a:endParaRPr lang="de-DE" altLang="de-DE" b="1" dirty="0"/>
          </a:p>
          <a:p>
            <a:pPr algn="ctr" eaLnBrk="1" hangingPunct="1">
              <a:spcBef>
                <a:spcPct val="0"/>
              </a:spcBef>
              <a:buFontTx/>
              <a:buNone/>
            </a:pPr>
            <a:endParaRPr lang="de-DE" altLang="de-DE" b="1" dirty="0"/>
          </a:p>
        </p:txBody>
      </p:sp>
      <p:pic>
        <p:nvPicPr>
          <p:cNvPr id="3" name="Grafik 2">
            <a:extLst>
              <a:ext uri="{FF2B5EF4-FFF2-40B4-BE49-F238E27FC236}">
                <a16:creationId xmlns:a16="http://schemas.microsoft.com/office/drawing/2014/main" id="{6908A247-956B-409A-A785-21F77525BBA3}"/>
              </a:ext>
            </a:extLst>
          </p:cNvPr>
          <p:cNvPicPr>
            <a:picLocks noChangeAspect="1"/>
          </p:cNvPicPr>
          <p:nvPr/>
        </p:nvPicPr>
        <p:blipFill>
          <a:blip r:embed="rId2"/>
          <a:stretch>
            <a:fillRect/>
          </a:stretch>
        </p:blipFill>
        <p:spPr>
          <a:xfrm>
            <a:off x="3254375" y="644991"/>
            <a:ext cx="2857500" cy="2880320"/>
          </a:xfrm>
          <a:prstGeom prst="rect">
            <a:avLst/>
          </a:prstGeom>
          <a:solidFill>
            <a:srgbClr val="FFC000"/>
          </a:solid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6" name="Grafik 9"/>
          <p:cNvPicPr>
            <a:picLocks noChangeAspect="1" noChangeArrowheads="1"/>
          </p:cNvPicPr>
          <p:nvPr/>
        </p:nvPicPr>
        <p:blipFill>
          <a:blip r:embed="rId2" cstate="print">
            <a:extLst>
              <a:ext uri="{28A0092B-C50C-407E-A947-70E740481C1C}">
                <a14:useLocalDpi xmlns:a14="http://schemas.microsoft.com/office/drawing/2010/main" val="0"/>
              </a:ext>
            </a:extLst>
          </a:blip>
          <a:srcRect l="987" r="29932" b="30481"/>
          <a:stretch>
            <a:fillRect/>
          </a:stretch>
        </p:blipFill>
        <p:spPr bwMode="auto">
          <a:xfrm>
            <a:off x="2281870" y="925086"/>
            <a:ext cx="3081338" cy="4214812"/>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3" name="Titel 2">
            <a:extLst>
              <a:ext uri="{FF2B5EF4-FFF2-40B4-BE49-F238E27FC236}">
                <a16:creationId xmlns:a16="http://schemas.microsoft.com/office/drawing/2014/main" id="{6AE4268E-1AC4-473B-BBC9-52397AABD0C0}"/>
              </a:ext>
            </a:extLst>
          </p:cNvPr>
          <p:cNvSpPr>
            <a:spLocks noGrp="1"/>
          </p:cNvSpPr>
          <p:nvPr>
            <p:ph type="title"/>
          </p:nvPr>
        </p:nvSpPr>
        <p:spPr>
          <a:xfrm>
            <a:off x="457200" y="260350"/>
            <a:ext cx="8229600" cy="635000"/>
          </a:xfrm>
        </p:spPr>
        <p:txBody>
          <a:bodyPr rtlCol="0">
            <a:normAutofit fontScale="90000"/>
          </a:bodyPr>
          <a:lstStyle/>
          <a:p>
            <a:pPr eaLnBrk="1" fontAlgn="auto" hangingPunct="1">
              <a:spcAft>
                <a:spcPts val="0"/>
              </a:spcAft>
              <a:defRPr/>
            </a:pPr>
            <a:r>
              <a:rPr lang="de-DE" b="1" dirty="0"/>
              <a:t>Übergang Klasse 4 zu Klasse 5</a:t>
            </a:r>
            <a:endParaRPr lang="de-DE" dirty="0"/>
          </a:p>
        </p:txBody>
      </p:sp>
      <p:sp>
        <p:nvSpPr>
          <p:cNvPr id="5" name="Textfeld 4"/>
          <p:cNvSpPr txBox="1"/>
          <p:nvPr/>
        </p:nvSpPr>
        <p:spPr>
          <a:xfrm>
            <a:off x="1042988" y="5822950"/>
            <a:ext cx="7342187" cy="923330"/>
          </a:xfrm>
          <a:prstGeom prst="rect">
            <a:avLst/>
          </a:prstGeom>
          <a:solidFill>
            <a:schemeClr val="accent5">
              <a:lumMod val="75000"/>
            </a:schemeClr>
          </a:solidFill>
        </p:spPr>
        <p:txBody>
          <a:bodyPr>
            <a:spAutoFit/>
          </a:bodyPr>
          <a:lstStyle/>
          <a:p>
            <a:pPr algn="ctr">
              <a:defRPr/>
            </a:pPr>
            <a:r>
              <a:rPr lang="de-DE" dirty="0"/>
              <a:t>Im Umschlag zum Zeugnis finden Sie den Anmeldeschein und die Broschüre „Welche Schule für mein Kind?“!</a:t>
            </a:r>
          </a:p>
          <a:p>
            <a:pPr algn="ctr">
              <a:defRPr/>
            </a:pPr>
            <a:r>
              <a:rPr lang="de-DE" dirty="0"/>
              <a:t>Die anderen Informationen sind Ihnen bereits zugegangen!</a:t>
            </a:r>
          </a:p>
        </p:txBody>
      </p:sp>
      <p:pic>
        <p:nvPicPr>
          <p:cNvPr id="12" name="Grafik 11"/>
          <p:cNvPicPr/>
          <p:nvPr/>
        </p:nvPicPr>
        <p:blipFill rotWithShape="1">
          <a:blip r:embed="rId3"/>
          <a:srcRect l="8928" t="13519" r="67097" b="8308"/>
          <a:stretch/>
        </p:blipFill>
        <p:spPr bwMode="auto">
          <a:xfrm rot="879675">
            <a:off x="4522393" y="2018955"/>
            <a:ext cx="3894624" cy="3343448"/>
          </a:xfrm>
          <a:prstGeom prst="rect">
            <a:avLst/>
          </a:prstGeom>
          <a:ln>
            <a:solidFill>
              <a:schemeClr val="accent1"/>
            </a:solidFill>
          </a:ln>
          <a:extLst>
            <a:ext uri="{53640926-AAD7-44D8-BBD7-CCE9431645EC}">
              <a14:shadowObscured xmlns:a14="http://schemas.microsoft.com/office/drawing/2010/main"/>
            </a:ext>
          </a:extLst>
        </p:spPr>
      </p:pic>
      <p:pic>
        <p:nvPicPr>
          <p:cNvPr id="13" name="Grafik 12"/>
          <p:cNvPicPr/>
          <p:nvPr/>
        </p:nvPicPr>
        <p:blipFill rotWithShape="1">
          <a:blip r:embed="rId4"/>
          <a:srcRect l="12566" t="12932" r="71065" b="8307"/>
          <a:stretch/>
        </p:blipFill>
        <p:spPr bwMode="auto">
          <a:xfrm rot="20425431">
            <a:off x="1876905" y="2501498"/>
            <a:ext cx="2279960" cy="2952328"/>
          </a:xfrm>
          <a:prstGeom prst="rect">
            <a:avLst/>
          </a:prstGeom>
          <a:ln>
            <a:solidFill>
              <a:schemeClr val="accent1"/>
            </a:solidFill>
          </a:ln>
          <a:extLst>
            <a:ext uri="{53640926-AAD7-44D8-BBD7-CCE9431645EC}">
              <a14:shadowObscured xmlns:a14="http://schemas.microsoft.com/office/drawing/2010/main"/>
            </a:ext>
          </a:extLst>
        </p:spPr>
      </p:pic>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23768E7-3BD7-40CC-9F67-D955D5DB11F8}"/>
              </a:ext>
            </a:extLst>
          </p:cNvPr>
          <p:cNvSpPr>
            <a:spLocks noGrp="1"/>
          </p:cNvSpPr>
          <p:nvPr>
            <p:ph type="title"/>
          </p:nvPr>
        </p:nvSpPr>
        <p:spPr>
          <a:xfrm>
            <a:off x="457200" y="260350"/>
            <a:ext cx="8229600" cy="635000"/>
          </a:xfrm>
        </p:spPr>
        <p:txBody>
          <a:bodyPr rtlCol="0">
            <a:normAutofit fontScale="90000"/>
          </a:bodyPr>
          <a:lstStyle/>
          <a:p>
            <a:pPr eaLnBrk="1" fontAlgn="auto" hangingPunct="1">
              <a:spcAft>
                <a:spcPts val="0"/>
              </a:spcAft>
              <a:defRPr/>
            </a:pPr>
            <a:r>
              <a:rPr lang="de-DE" b="1" dirty="0"/>
              <a:t>Übergang Klasse 4 zu Klasse 5</a:t>
            </a:r>
            <a:endParaRPr lang="de-DE" dirty="0"/>
          </a:p>
        </p:txBody>
      </p:sp>
      <p:pic>
        <p:nvPicPr>
          <p:cNvPr id="6149" name="Grafik 5"/>
          <p:cNvPicPr>
            <a:picLocks noChangeAspect="1" noChangeArrowheads="1"/>
          </p:cNvPicPr>
          <p:nvPr/>
        </p:nvPicPr>
        <p:blipFill>
          <a:blip r:embed="rId2" cstate="print">
            <a:extLst>
              <a:ext uri="{28A0092B-C50C-407E-A947-70E740481C1C}">
                <a14:useLocalDpi xmlns:a14="http://schemas.microsoft.com/office/drawing/2010/main" val="0"/>
              </a:ext>
            </a:extLst>
          </a:blip>
          <a:srcRect l="987" r="29932" b="30481"/>
          <a:stretch>
            <a:fillRect/>
          </a:stretch>
        </p:blipFill>
        <p:spPr bwMode="auto">
          <a:xfrm>
            <a:off x="457200" y="1108075"/>
            <a:ext cx="3673475" cy="51260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150" name="Textfeld 1"/>
          <p:cNvSpPr txBox="1">
            <a:spLocks noChangeArrowheads="1"/>
          </p:cNvSpPr>
          <p:nvPr/>
        </p:nvSpPr>
        <p:spPr bwMode="auto">
          <a:xfrm>
            <a:off x="5446713" y="1106488"/>
            <a:ext cx="3240087"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de-DE" altLang="de-DE" sz="1600"/>
              <a:t>Broschüre</a:t>
            </a:r>
          </a:p>
          <a:p>
            <a:pPr algn="ctr">
              <a:spcBef>
                <a:spcPct val="0"/>
              </a:spcBef>
              <a:buFontTx/>
              <a:buNone/>
            </a:pPr>
            <a:r>
              <a:rPr lang="de-DE" altLang="de-DE" sz="1600" b="1" u="sng" dirty="0"/>
              <a:t>„Welche Schule für mein Kind“</a:t>
            </a:r>
          </a:p>
          <a:p>
            <a:pPr>
              <a:spcBef>
                <a:spcPct val="0"/>
              </a:spcBef>
              <a:buFontTx/>
              <a:buNone/>
            </a:pPr>
            <a:endParaRPr lang="de-DE" altLang="de-DE" sz="1600" b="1" dirty="0"/>
          </a:p>
          <a:p>
            <a:pPr>
              <a:spcBef>
                <a:spcPct val="0"/>
              </a:spcBef>
              <a:buFontTx/>
              <a:buNone/>
            </a:pPr>
            <a:r>
              <a:rPr lang="de-DE" altLang="de-DE" sz="1600" dirty="0"/>
              <a:t>Alle nützlichen und allgemeine  Informationen finden Sie in dieser Broschüre vom Bildungsministerium.</a:t>
            </a:r>
          </a:p>
          <a:p>
            <a:pPr>
              <a:spcBef>
                <a:spcPct val="0"/>
              </a:spcBef>
              <a:buFontTx/>
              <a:buNone/>
            </a:pPr>
            <a:endParaRPr lang="de-DE" altLang="de-DE" sz="1600" dirty="0"/>
          </a:p>
          <a:p>
            <a:pPr>
              <a:spcBef>
                <a:spcPct val="0"/>
              </a:spcBef>
              <a:buFontTx/>
              <a:buNone/>
            </a:pPr>
            <a:r>
              <a:rPr lang="de-DE" altLang="de-DE" sz="1600" u="sng" dirty="0"/>
              <a:t>In der Broschüre </a:t>
            </a:r>
            <a:r>
              <a:rPr lang="de-DE" altLang="de-DE" sz="1600" dirty="0"/>
              <a:t>haben Sie eine komplette Übersicht über die Möglichkeiten und Abschlüsse im Schulsystem von Schleswig-Holstein </a:t>
            </a:r>
          </a:p>
          <a:p>
            <a:pPr>
              <a:spcBef>
                <a:spcPct val="0"/>
              </a:spcBef>
              <a:buFontTx/>
              <a:buNone/>
            </a:pPr>
            <a:endParaRPr lang="de-DE" altLang="de-DE" sz="1600" dirty="0"/>
          </a:p>
        </p:txBody>
      </p:sp>
      <p:pic>
        <p:nvPicPr>
          <p:cNvPr id="6151" name="Grafik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55788" y="2492375"/>
            <a:ext cx="2716212" cy="40703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A3BA3AA3-7545-4CDF-9682-D0B8A95F3EE7}"/>
              </a:ext>
            </a:extLst>
          </p:cNvPr>
          <p:cNvSpPr>
            <a:spLocks noGrp="1"/>
          </p:cNvSpPr>
          <p:nvPr>
            <p:ph type="title"/>
          </p:nvPr>
        </p:nvSpPr>
        <p:spPr>
          <a:xfrm>
            <a:off x="457200" y="260350"/>
            <a:ext cx="8229600" cy="635000"/>
          </a:xfrm>
        </p:spPr>
        <p:txBody>
          <a:bodyPr rtlCol="0">
            <a:normAutofit fontScale="90000"/>
          </a:bodyPr>
          <a:lstStyle/>
          <a:p>
            <a:pPr eaLnBrk="1" fontAlgn="auto" hangingPunct="1">
              <a:spcAft>
                <a:spcPts val="0"/>
              </a:spcAft>
              <a:defRPr/>
            </a:pPr>
            <a:r>
              <a:rPr lang="de-DE" b="1" dirty="0"/>
              <a:t>Übergang Klasse 4 zu Klasse 5</a:t>
            </a:r>
            <a:endParaRPr lang="de-DE" dirty="0"/>
          </a:p>
        </p:txBody>
      </p:sp>
      <p:sp>
        <p:nvSpPr>
          <p:cNvPr id="7174" name="Textfeld 1"/>
          <p:cNvSpPr txBox="1">
            <a:spLocks noChangeArrowheads="1"/>
          </p:cNvSpPr>
          <p:nvPr/>
        </p:nvSpPr>
        <p:spPr bwMode="auto">
          <a:xfrm>
            <a:off x="5292725" y="1373188"/>
            <a:ext cx="2924175"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de-DE" altLang="de-DE" sz="1600"/>
              <a:t>Der </a:t>
            </a:r>
            <a:r>
              <a:rPr lang="de-DE" altLang="de-DE" sz="1600" b="1" u="sng"/>
              <a:t>Anmeldeschein</a:t>
            </a:r>
            <a:r>
              <a:rPr lang="de-DE" altLang="de-DE" sz="1600"/>
              <a:t> ist einmalig und gesiegelt. Er beinhaltet die </a:t>
            </a:r>
            <a:r>
              <a:rPr lang="de-DE" altLang="de-DE" sz="1600" u="sng"/>
              <a:t>Schulartempfehlung</a:t>
            </a:r>
            <a:r>
              <a:rPr lang="de-DE" altLang="de-DE" sz="1600"/>
              <a:t>. </a:t>
            </a:r>
          </a:p>
          <a:p>
            <a:pPr>
              <a:spcBef>
                <a:spcPct val="0"/>
              </a:spcBef>
            </a:pPr>
            <a:r>
              <a:rPr lang="de-DE" altLang="de-DE" sz="1600"/>
              <a:t>Eventuelle </a:t>
            </a:r>
            <a:r>
              <a:rPr lang="de-DE" altLang="de-DE" sz="1600" u="sng"/>
              <a:t>Lernpläne</a:t>
            </a:r>
            <a:r>
              <a:rPr lang="de-DE" altLang="de-DE" sz="1600"/>
              <a:t> müssten Sie zur Anmeldung mitbringen. </a:t>
            </a:r>
          </a:p>
          <a:p>
            <a:pPr>
              <a:spcBef>
                <a:spcPct val="0"/>
              </a:spcBef>
            </a:pPr>
            <a:r>
              <a:rPr lang="de-DE" altLang="de-DE" sz="1600"/>
              <a:t>Falls Ihr Kind ein </a:t>
            </a:r>
            <a:r>
              <a:rPr lang="de-DE" altLang="de-DE" sz="1600" u="sng"/>
              <a:t>Förderbedarf</a:t>
            </a:r>
            <a:r>
              <a:rPr lang="de-DE" altLang="de-DE" sz="1600"/>
              <a:t> Lernen oder Geistige Entwicklung hat, entfällt eine Schulübergangsempfehlung. Bitte nehmen Sie trotzdem den Anmeldezeitraum der Schule wahr!</a:t>
            </a:r>
          </a:p>
          <a:p>
            <a:pPr>
              <a:spcBef>
                <a:spcPct val="0"/>
              </a:spcBef>
            </a:pPr>
            <a:r>
              <a:rPr lang="de-DE" altLang="de-DE" sz="1600"/>
              <a:t>Diesen Anmeldeschein müssen Sie unbedingt </a:t>
            </a:r>
            <a:r>
              <a:rPr lang="de-DE" altLang="de-DE" sz="1600" u="sng"/>
              <a:t>bei der Anmeldung abgeben</a:t>
            </a:r>
            <a:r>
              <a:rPr lang="de-DE" altLang="de-DE" sz="1600"/>
              <a:t>. </a:t>
            </a:r>
          </a:p>
        </p:txBody>
      </p:sp>
      <p:pic>
        <p:nvPicPr>
          <p:cNvPr id="7" name="Grafik 6"/>
          <p:cNvPicPr/>
          <p:nvPr/>
        </p:nvPicPr>
        <p:blipFill rotWithShape="1">
          <a:blip r:embed="rId2"/>
          <a:srcRect l="8928" t="13519" r="67097" b="8308"/>
          <a:stretch/>
        </p:blipFill>
        <p:spPr bwMode="auto">
          <a:xfrm>
            <a:off x="754856" y="1174092"/>
            <a:ext cx="3894624" cy="3911092"/>
          </a:xfrm>
          <a:prstGeom prst="rect">
            <a:avLst/>
          </a:prstGeom>
          <a:ln>
            <a:solidFill>
              <a:schemeClr val="accent1"/>
            </a:solidFill>
          </a:ln>
          <a:extLst>
            <a:ext uri="{53640926-AAD7-44D8-BBD7-CCE9431645EC}">
              <a14:shadowObscured xmlns:a14="http://schemas.microsoft.com/office/drawing/2010/main"/>
            </a:ext>
          </a:extLst>
        </p:spPr>
      </p:pic>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A3BA3AA3-7545-4CDF-9682-D0B8A95F3EE7}"/>
              </a:ext>
            </a:extLst>
          </p:cNvPr>
          <p:cNvSpPr>
            <a:spLocks noGrp="1"/>
          </p:cNvSpPr>
          <p:nvPr>
            <p:ph type="title"/>
          </p:nvPr>
        </p:nvSpPr>
        <p:spPr>
          <a:xfrm>
            <a:off x="457200" y="260350"/>
            <a:ext cx="8229600" cy="635000"/>
          </a:xfrm>
        </p:spPr>
        <p:txBody>
          <a:bodyPr rtlCol="0">
            <a:normAutofit fontScale="90000"/>
          </a:bodyPr>
          <a:lstStyle/>
          <a:p>
            <a:pPr eaLnBrk="1" fontAlgn="auto" hangingPunct="1">
              <a:spcAft>
                <a:spcPts val="0"/>
              </a:spcAft>
              <a:defRPr/>
            </a:pPr>
            <a:r>
              <a:rPr lang="de-DE" b="1" dirty="0"/>
              <a:t>Übergang Klasse 4 zu Klasse 5</a:t>
            </a:r>
            <a:endParaRPr lang="de-DE" dirty="0"/>
          </a:p>
        </p:txBody>
      </p:sp>
      <p:pic>
        <p:nvPicPr>
          <p:cNvPr id="6" name="Grafik 5"/>
          <p:cNvPicPr/>
          <p:nvPr/>
        </p:nvPicPr>
        <p:blipFill rotWithShape="1">
          <a:blip r:embed="rId2"/>
          <a:srcRect l="8929" t="11756" r="67427" b="5368"/>
          <a:stretch/>
        </p:blipFill>
        <p:spPr bwMode="auto">
          <a:xfrm>
            <a:off x="1691680" y="1052736"/>
            <a:ext cx="5580620" cy="5125210"/>
          </a:xfrm>
          <a:prstGeom prst="rect">
            <a:avLst/>
          </a:prstGeom>
          <a:ln>
            <a:solidFill>
              <a:schemeClr val="accent1"/>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70486789"/>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A3BA3AA3-7545-4CDF-9682-D0B8A95F3EE7}"/>
              </a:ext>
            </a:extLst>
          </p:cNvPr>
          <p:cNvSpPr>
            <a:spLocks noGrp="1"/>
          </p:cNvSpPr>
          <p:nvPr>
            <p:ph type="title"/>
          </p:nvPr>
        </p:nvSpPr>
        <p:spPr>
          <a:xfrm>
            <a:off x="457200" y="260350"/>
            <a:ext cx="8229600" cy="635000"/>
          </a:xfrm>
        </p:spPr>
        <p:txBody>
          <a:bodyPr rtlCol="0">
            <a:normAutofit fontScale="90000"/>
          </a:bodyPr>
          <a:lstStyle/>
          <a:p>
            <a:pPr eaLnBrk="1" fontAlgn="auto" hangingPunct="1">
              <a:spcAft>
                <a:spcPts val="0"/>
              </a:spcAft>
              <a:defRPr/>
            </a:pPr>
            <a:r>
              <a:rPr lang="de-DE" b="1" dirty="0"/>
              <a:t>Übergang Klasse 4 zu Klasse 5</a:t>
            </a:r>
            <a:endParaRPr lang="de-DE" dirty="0"/>
          </a:p>
        </p:txBody>
      </p:sp>
      <p:pic>
        <p:nvPicPr>
          <p:cNvPr id="6" name="Grafik 5"/>
          <p:cNvPicPr/>
          <p:nvPr/>
        </p:nvPicPr>
        <p:blipFill rotWithShape="1">
          <a:blip r:embed="rId2"/>
          <a:srcRect l="9425" t="10580" r="67427" b="4193"/>
          <a:stretch/>
        </p:blipFill>
        <p:spPr bwMode="auto">
          <a:xfrm>
            <a:off x="1619672" y="1052736"/>
            <a:ext cx="5832648" cy="5472607"/>
          </a:xfrm>
          <a:prstGeom prst="rect">
            <a:avLst/>
          </a:prstGeom>
          <a:ln>
            <a:solidFill>
              <a:schemeClr val="accent1"/>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42036433"/>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A3BA3AA3-7545-4CDF-9682-D0B8A95F3EE7}"/>
              </a:ext>
            </a:extLst>
          </p:cNvPr>
          <p:cNvSpPr>
            <a:spLocks noGrp="1"/>
          </p:cNvSpPr>
          <p:nvPr>
            <p:ph type="title"/>
          </p:nvPr>
        </p:nvSpPr>
        <p:spPr>
          <a:xfrm>
            <a:off x="457200" y="260350"/>
            <a:ext cx="8229600" cy="635000"/>
          </a:xfrm>
        </p:spPr>
        <p:txBody>
          <a:bodyPr rtlCol="0">
            <a:normAutofit fontScale="90000"/>
          </a:bodyPr>
          <a:lstStyle/>
          <a:p>
            <a:pPr eaLnBrk="1" fontAlgn="auto" hangingPunct="1">
              <a:spcAft>
                <a:spcPts val="0"/>
              </a:spcAft>
              <a:defRPr/>
            </a:pPr>
            <a:r>
              <a:rPr lang="de-DE" b="1" dirty="0"/>
              <a:t>Übergang Klasse 4 zu Klasse 5</a:t>
            </a:r>
            <a:endParaRPr lang="de-DE" dirty="0"/>
          </a:p>
        </p:txBody>
      </p:sp>
      <p:sp>
        <p:nvSpPr>
          <p:cNvPr id="7174" name="Textfeld 1"/>
          <p:cNvSpPr txBox="1">
            <a:spLocks noChangeArrowheads="1"/>
          </p:cNvSpPr>
          <p:nvPr/>
        </p:nvSpPr>
        <p:spPr bwMode="auto">
          <a:xfrm>
            <a:off x="6660232" y="1628800"/>
            <a:ext cx="29241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indent="0">
              <a:spcBef>
                <a:spcPct val="0"/>
              </a:spcBef>
              <a:buNone/>
            </a:pPr>
            <a:r>
              <a:rPr lang="de-DE" altLang="de-DE" sz="1600" dirty="0"/>
              <a:t> </a:t>
            </a:r>
          </a:p>
        </p:txBody>
      </p:sp>
      <p:sp>
        <p:nvSpPr>
          <p:cNvPr id="4" name="Rechteck 3"/>
          <p:cNvSpPr/>
          <p:nvPr/>
        </p:nvSpPr>
        <p:spPr>
          <a:xfrm>
            <a:off x="5436096" y="1268760"/>
            <a:ext cx="3131840" cy="5078313"/>
          </a:xfrm>
          <a:prstGeom prst="rect">
            <a:avLst/>
          </a:prstGeom>
        </p:spPr>
        <p:txBody>
          <a:bodyPr wrap="square">
            <a:spAutoFit/>
          </a:bodyPr>
          <a:lstStyle/>
          <a:p>
            <a:pPr>
              <a:defRPr/>
            </a:pPr>
            <a:r>
              <a:rPr lang="de-DE" dirty="0"/>
              <a:t>Auf der </a:t>
            </a:r>
            <a:r>
              <a:rPr lang="de-DE" b="1" u="sng" dirty="0"/>
              <a:t>Rückseite des Anmeldescheins </a:t>
            </a:r>
            <a:r>
              <a:rPr lang="de-DE" dirty="0"/>
              <a:t>müssen Sie </a:t>
            </a:r>
          </a:p>
          <a:p>
            <a:pPr marL="285750" indent="-285750">
              <a:buFont typeface="Arial" panose="020B0604020202020204" pitchFamily="34" charset="0"/>
              <a:buChar char="•"/>
              <a:defRPr/>
            </a:pPr>
            <a:r>
              <a:rPr lang="de-DE" dirty="0"/>
              <a:t>unter (A) IHRE Wunschschule angeben, wenn Sie nur einen Wunsch haben.</a:t>
            </a:r>
          </a:p>
          <a:p>
            <a:pPr marL="285750" indent="-285750">
              <a:buFont typeface="Arial" panose="020B0604020202020204" pitchFamily="34" charset="0"/>
              <a:buChar char="•"/>
              <a:defRPr/>
            </a:pPr>
            <a:r>
              <a:rPr lang="de-DE" dirty="0"/>
              <a:t>unter (B) die Schulen angeben, wenn Sie mehrere „Wünsche“ haben. Dann wird in der ersten Schule geprüft, ob Ihr Kind aufgenommen werden kann. Falls dies nicht der Falls ist, werden Ihre Unterlagen an den Zweitwunsch weitergereicht etc.</a:t>
            </a:r>
          </a:p>
          <a:p>
            <a:pPr marL="285750" indent="-285750">
              <a:buFont typeface="Arial" panose="020B0604020202020204" pitchFamily="34" charset="0"/>
              <a:buChar char="•"/>
              <a:defRPr/>
            </a:pPr>
            <a:endParaRPr lang="de-DE" dirty="0"/>
          </a:p>
        </p:txBody>
      </p:sp>
      <p:pic>
        <p:nvPicPr>
          <p:cNvPr id="8" name="Grafik 7"/>
          <p:cNvPicPr/>
          <p:nvPr/>
        </p:nvPicPr>
        <p:blipFill rotWithShape="1">
          <a:blip r:embed="rId2"/>
          <a:srcRect l="12566" t="12931" r="71230" b="3018"/>
          <a:stretch/>
        </p:blipFill>
        <p:spPr bwMode="auto">
          <a:xfrm>
            <a:off x="1115616" y="1392238"/>
            <a:ext cx="3528392" cy="4954835"/>
          </a:xfrm>
          <a:prstGeom prst="rect">
            <a:avLst/>
          </a:prstGeom>
          <a:ln>
            <a:solidFill>
              <a:schemeClr val="accent1"/>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94536623"/>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F39D8FD-00FE-4AFF-8D78-619F6BC6BE5E}"/>
              </a:ext>
            </a:extLst>
          </p:cNvPr>
          <p:cNvSpPr>
            <a:spLocks noGrp="1"/>
          </p:cNvSpPr>
          <p:nvPr>
            <p:ph type="title"/>
          </p:nvPr>
        </p:nvSpPr>
        <p:spPr>
          <a:xfrm>
            <a:off x="457200" y="260350"/>
            <a:ext cx="8229600" cy="635000"/>
          </a:xfrm>
        </p:spPr>
        <p:txBody>
          <a:bodyPr rtlCol="0">
            <a:normAutofit fontScale="90000"/>
          </a:bodyPr>
          <a:lstStyle/>
          <a:p>
            <a:pPr eaLnBrk="1" fontAlgn="auto" hangingPunct="1">
              <a:spcAft>
                <a:spcPts val="0"/>
              </a:spcAft>
              <a:defRPr/>
            </a:pPr>
            <a:r>
              <a:rPr lang="de-DE" b="1" dirty="0"/>
              <a:t>Übergang Klasse 4 zu Klasse 5</a:t>
            </a:r>
            <a:endParaRPr lang="de-DE" dirty="0"/>
          </a:p>
        </p:txBody>
      </p:sp>
      <p:pic>
        <p:nvPicPr>
          <p:cNvPr id="10" name="Grafik 9"/>
          <p:cNvPicPr/>
          <p:nvPr/>
        </p:nvPicPr>
        <p:blipFill rotWithShape="1">
          <a:blip r:embed="rId2"/>
          <a:srcRect l="12566" t="47997" r="71230" b="3018"/>
          <a:stretch/>
        </p:blipFill>
        <p:spPr bwMode="auto">
          <a:xfrm>
            <a:off x="1043608" y="980728"/>
            <a:ext cx="6912767" cy="5328591"/>
          </a:xfrm>
          <a:prstGeom prst="rect">
            <a:avLst/>
          </a:prstGeom>
          <a:ln w="9525" cap="flat" cmpd="sng" algn="ctr">
            <a:solidFill>
              <a:srgbClr val="5B9BD5"/>
            </a:solidFill>
            <a:prstDash val="solid"/>
            <a:round/>
            <a:headEnd type="none" w="med" len="med"/>
            <a:tailEnd type="none" w="med" len="med"/>
          </a:ln>
          <a:extLst>
            <a:ext uri="{53640926-AAD7-44D8-BBD7-CCE9431645EC}">
              <a14:shadowObscured xmlns:a14="http://schemas.microsoft.com/office/drawing/2010/main"/>
            </a:ext>
          </a:extLst>
        </p:spPr>
      </p:pic>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4A76546-19A1-402D-B72E-53E511C2CC99}"/>
              </a:ext>
            </a:extLst>
          </p:cNvPr>
          <p:cNvSpPr>
            <a:spLocks noGrp="1"/>
          </p:cNvSpPr>
          <p:nvPr>
            <p:ph type="title"/>
          </p:nvPr>
        </p:nvSpPr>
        <p:spPr>
          <a:xfrm>
            <a:off x="457200" y="260350"/>
            <a:ext cx="8229600" cy="635000"/>
          </a:xfrm>
        </p:spPr>
        <p:txBody>
          <a:bodyPr rtlCol="0">
            <a:normAutofit fontScale="90000"/>
          </a:bodyPr>
          <a:lstStyle/>
          <a:p>
            <a:pPr eaLnBrk="1" fontAlgn="auto" hangingPunct="1">
              <a:spcAft>
                <a:spcPts val="0"/>
              </a:spcAft>
              <a:defRPr/>
            </a:pPr>
            <a:r>
              <a:rPr lang="de-DE" b="1" dirty="0"/>
              <a:t>Übergang Klasse 4 zu Klasse 5</a:t>
            </a:r>
            <a:endParaRPr lang="de-DE" dirty="0"/>
          </a:p>
        </p:txBody>
      </p:sp>
      <p:sp>
        <p:nvSpPr>
          <p:cNvPr id="6" name="Rechteck 5"/>
          <p:cNvSpPr>
            <a:spLocks noChangeArrowheads="1"/>
          </p:cNvSpPr>
          <p:nvPr/>
        </p:nvSpPr>
        <p:spPr bwMode="auto">
          <a:xfrm>
            <a:off x="747713" y="1157288"/>
            <a:ext cx="7921625"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indent="0" eaLnBrk="1" hangingPunct="1">
              <a:spcBef>
                <a:spcPct val="0"/>
              </a:spcBef>
              <a:buFont typeface="Arial" panose="020B0604020202020204" pitchFamily="34" charset="0"/>
              <a:buNone/>
              <a:defRPr/>
            </a:pPr>
            <a:r>
              <a:rPr lang="de-DE" altLang="de-DE" sz="1600" b="1" u="sng" dirty="0"/>
              <a:t>Beratungsgespräche:</a:t>
            </a:r>
          </a:p>
          <a:p>
            <a:pPr eaLnBrk="1" hangingPunct="1">
              <a:spcBef>
                <a:spcPct val="0"/>
              </a:spcBef>
              <a:defRPr/>
            </a:pPr>
            <a:r>
              <a:rPr lang="de-DE" altLang="de-DE" sz="1600" dirty="0"/>
              <a:t>nach den Zeugnissen findet ein verpflichtendes Beratungsgespräch </a:t>
            </a:r>
            <a:r>
              <a:rPr lang="de-DE" altLang="de-DE" sz="1600" dirty="0" smtClean="0"/>
              <a:t>in </a:t>
            </a:r>
            <a:r>
              <a:rPr lang="de-DE" altLang="de-DE" sz="1600" dirty="0"/>
              <a:t>der Grundschule statt</a:t>
            </a:r>
          </a:p>
          <a:p>
            <a:pPr eaLnBrk="1" hangingPunct="1">
              <a:spcBef>
                <a:spcPct val="0"/>
              </a:spcBef>
              <a:defRPr/>
            </a:pPr>
            <a:r>
              <a:rPr lang="de-DE" altLang="de-DE" sz="1600" dirty="0"/>
              <a:t>dabei wird die Schulübergangsempfehlung besprochen</a:t>
            </a:r>
          </a:p>
          <a:p>
            <a:pPr eaLnBrk="1" hangingPunct="1">
              <a:spcBef>
                <a:spcPct val="0"/>
              </a:spcBef>
              <a:defRPr/>
            </a:pPr>
            <a:r>
              <a:rPr lang="de-DE" altLang="de-DE" sz="1600" dirty="0"/>
              <a:t>dabei können auch persönliche Fragen geklärt werden</a:t>
            </a:r>
          </a:p>
          <a:p>
            <a:pPr marL="0" indent="0" eaLnBrk="1" hangingPunct="1">
              <a:spcBef>
                <a:spcPct val="0"/>
              </a:spcBef>
              <a:buFont typeface="Arial" panose="020B0604020202020204" pitchFamily="34" charset="0"/>
              <a:buNone/>
              <a:defRPr/>
            </a:pPr>
            <a:endParaRPr lang="de-DE" altLang="de-DE" sz="1600" dirty="0"/>
          </a:p>
          <a:p>
            <a:pPr marL="0" indent="0" eaLnBrk="1" hangingPunct="1">
              <a:spcBef>
                <a:spcPct val="0"/>
              </a:spcBef>
              <a:buFont typeface="Arial" panose="020B0604020202020204" pitchFamily="34" charset="0"/>
              <a:buNone/>
              <a:defRPr/>
            </a:pPr>
            <a:r>
              <a:rPr lang="de-DE" altLang="de-DE" sz="1600" b="1" u="sng" dirty="0"/>
              <a:t>Beratungstermine der weiterführenden Schulen:</a:t>
            </a:r>
          </a:p>
          <a:p>
            <a:pPr marL="0" indent="0" eaLnBrk="1" hangingPunct="1">
              <a:spcBef>
                <a:spcPct val="0"/>
              </a:spcBef>
              <a:buFont typeface="Arial" panose="020B0604020202020204" pitchFamily="34" charset="0"/>
              <a:buNone/>
              <a:defRPr/>
            </a:pPr>
            <a:r>
              <a:rPr lang="de-DE" altLang="de-DE" sz="1600" dirty="0" smtClean="0"/>
              <a:t>Bitte </a:t>
            </a:r>
            <a:r>
              <a:rPr lang="de-DE" altLang="de-DE" sz="1600" dirty="0"/>
              <a:t>melden Sie sich telefonisch bei den Schulen, wenn Sie noch 	Beratungsbedarf haben. </a:t>
            </a:r>
          </a:p>
          <a:p>
            <a:pPr marL="0" indent="0" algn="just" eaLnBrk="1" hangingPunct="1">
              <a:spcBef>
                <a:spcPct val="0"/>
              </a:spcBef>
              <a:buFont typeface="Arial" panose="020B0604020202020204" pitchFamily="34" charset="0"/>
              <a:buNone/>
              <a:defRPr/>
            </a:pPr>
            <a:r>
              <a:rPr lang="de-DE" sz="1600" b="1" dirty="0"/>
              <a:t>Verpflichtend ist gemäß § 8 </a:t>
            </a:r>
            <a:r>
              <a:rPr lang="de-DE" sz="1600" b="1" dirty="0" err="1"/>
              <a:t>GrVO</a:t>
            </a:r>
            <a:r>
              <a:rPr lang="de-DE" sz="1600" b="1" dirty="0"/>
              <a:t> die Beratung am Gymnasium für diejenigen Eltern, die ihr Kind am Gymnasium anmelden möchten und dessen Schulübergangsempfehlung die Schulart Gymnasium nicht einschließt. Diese Beratung erfolgt an der Schule, an der das Kind angemeldet werden soll. </a:t>
            </a:r>
            <a:endParaRPr lang="de-DE" sz="1600" b="1" dirty="0" smtClean="0"/>
          </a:p>
          <a:p>
            <a:pPr marL="0" indent="0" algn="just" eaLnBrk="1" hangingPunct="1">
              <a:spcBef>
                <a:spcPct val="0"/>
              </a:spcBef>
              <a:buFont typeface="Arial" panose="020B0604020202020204" pitchFamily="34" charset="0"/>
              <a:buNone/>
              <a:defRPr/>
            </a:pPr>
            <a:endParaRPr lang="de-DE" sz="1600" b="1" dirty="0"/>
          </a:p>
          <a:p>
            <a:pPr marL="0" indent="0" algn="just" eaLnBrk="1" hangingPunct="1">
              <a:spcBef>
                <a:spcPct val="0"/>
              </a:spcBef>
              <a:buFont typeface="Arial" panose="020B0604020202020204" pitchFamily="34" charset="0"/>
              <a:buNone/>
              <a:defRPr/>
            </a:pPr>
            <a:endParaRPr lang="de-DE" altLang="de-DE" sz="1600" dirty="0"/>
          </a:p>
          <a:p>
            <a:pPr marL="0" indent="0" algn="just" eaLnBrk="1" hangingPunct="1">
              <a:spcBef>
                <a:spcPct val="0"/>
              </a:spcBef>
              <a:buFont typeface="Arial" panose="020B0604020202020204" pitchFamily="34" charset="0"/>
              <a:buNone/>
              <a:defRPr/>
            </a:pPr>
            <a:endParaRPr lang="de-DE" altLang="de-DE" sz="1600"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par>
                          <p:cTn id="11" fill="hold" nodeType="afterGroup">
                            <p:stCondLst>
                              <p:cond delay="0"/>
                            </p:stCondLst>
                            <p:childTnLst>
                              <p:par>
                                <p:cTn id="12" presetID="1" presetClass="entr" presetSubtype="0" fill="hold" nodeType="afterEffect">
                                  <p:stCondLst>
                                    <p:cond delay="750"/>
                                  </p:stCondLst>
                                  <p:childTnLst>
                                    <p:set>
                                      <p:cBhvr>
                                        <p:cTn id="13" dur="1" fill="hold">
                                          <p:stCondLst>
                                            <p:cond delay="9"/>
                                          </p:stCondLst>
                                        </p:cTn>
                                        <p:tgtEl>
                                          <p:spTgt spid="6">
                                            <p:txEl>
                                              <p:pRg st="2" end="2"/>
                                            </p:txEl>
                                          </p:spTgt>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nodeType="clickEffect">
                                  <p:stCondLst>
                                    <p:cond delay="750"/>
                                  </p:stCondLst>
                                  <p:childTnLst>
                                    <p:set>
                                      <p:cBhvr>
                                        <p:cTn id="17" dur="1" fill="hold">
                                          <p:stCondLst>
                                            <p:cond delay="9"/>
                                          </p:stCondLst>
                                        </p:cTn>
                                        <p:tgtEl>
                                          <p:spTgt spid="6">
                                            <p:txEl>
                                              <p:pRg st="3" end="3"/>
                                            </p:txEl>
                                          </p:spTgt>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nodeType="clickEffect">
                                  <p:stCondLst>
                                    <p:cond delay="750"/>
                                  </p:stCondLst>
                                  <p:childTnLst>
                                    <p:set>
                                      <p:cBhvr>
                                        <p:cTn id="21" dur="1" fill="hold">
                                          <p:stCondLst>
                                            <p:cond delay="9"/>
                                          </p:stCondLst>
                                        </p:cTn>
                                        <p:tgtEl>
                                          <p:spTgt spid="6">
                                            <p:txEl>
                                              <p:pRg st="5" end="5"/>
                                            </p:txEl>
                                          </p:spTgt>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nodeType="clickEffect">
                                  <p:stCondLst>
                                    <p:cond delay="750"/>
                                  </p:stCondLst>
                                  <p:childTnLst>
                                    <p:set>
                                      <p:cBhvr>
                                        <p:cTn id="25" dur="1" fill="hold">
                                          <p:stCondLst>
                                            <p:cond delay="9"/>
                                          </p:stCondLst>
                                        </p:cTn>
                                        <p:tgtEl>
                                          <p:spTgt spid="6">
                                            <p:txEl>
                                              <p:pRg st="6" end="6"/>
                                            </p:txEl>
                                          </p:spTgt>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nodeType="clickEffect">
                                  <p:stCondLst>
                                    <p:cond delay="750"/>
                                  </p:stCondLst>
                                  <p:childTnLst>
                                    <p:set>
                                      <p:cBhvr>
                                        <p:cTn id="29" dur="1" fill="hold">
                                          <p:stCondLst>
                                            <p:cond delay="9"/>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323528" y="332656"/>
            <a:ext cx="8064896" cy="6463308"/>
          </a:xfrm>
          <a:prstGeom prst="rect">
            <a:avLst/>
          </a:prstGeom>
        </p:spPr>
        <p:txBody>
          <a:bodyPr wrap="square">
            <a:spAutoFit/>
          </a:bodyPr>
          <a:lstStyle/>
          <a:p>
            <a:pPr eaLnBrk="1" hangingPunct="1">
              <a:defRPr/>
            </a:pPr>
            <a:r>
              <a:rPr lang="de-DE" altLang="de-DE" b="1" u="sng" dirty="0"/>
              <a:t>Infoabende:</a:t>
            </a:r>
          </a:p>
          <a:p>
            <a:pPr eaLnBrk="1" hangingPunct="1">
              <a:defRPr/>
            </a:pPr>
            <a:endParaRPr lang="de-DE" altLang="de-DE" b="1" u="sng" dirty="0"/>
          </a:p>
          <a:p>
            <a:pPr eaLnBrk="1" hangingPunct="1">
              <a:defRPr/>
            </a:pPr>
            <a:r>
              <a:rPr lang="de-DE" altLang="de-DE" u="sng" dirty="0"/>
              <a:t>FSG:</a:t>
            </a:r>
            <a:r>
              <a:rPr lang="de-DE" altLang="de-DE" dirty="0"/>
              <a:t> 		Informationsabend: </a:t>
            </a:r>
            <a:r>
              <a:rPr lang="de-DE" altLang="de-DE" dirty="0" smtClean="0"/>
              <a:t>12.02.2025 </a:t>
            </a:r>
            <a:r>
              <a:rPr lang="de-DE" altLang="de-DE" dirty="0"/>
              <a:t>um </a:t>
            </a:r>
            <a:r>
              <a:rPr lang="de-DE" altLang="de-DE" dirty="0" smtClean="0"/>
              <a:t>18 Uhr Aula</a:t>
            </a:r>
            <a:endParaRPr lang="de-DE" altLang="de-DE" u="sng" dirty="0"/>
          </a:p>
          <a:p>
            <a:pPr eaLnBrk="1" hangingPunct="1">
              <a:defRPr/>
            </a:pPr>
            <a:endParaRPr lang="de-DE" altLang="de-DE" u="sng" dirty="0" smtClean="0"/>
          </a:p>
          <a:p>
            <a:pPr eaLnBrk="1" hangingPunct="1">
              <a:defRPr/>
            </a:pPr>
            <a:endParaRPr lang="de-DE" altLang="de-DE" u="sng" dirty="0"/>
          </a:p>
          <a:p>
            <a:pPr eaLnBrk="1" hangingPunct="1">
              <a:defRPr/>
            </a:pPr>
            <a:endParaRPr lang="de-DE" altLang="de-DE" u="sng" dirty="0" smtClean="0"/>
          </a:p>
          <a:p>
            <a:pPr eaLnBrk="1" hangingPunct="1">
              <a:defRPr/>
            </a:pPr>
            <a:endParaRPr lang="de-DE" altLang="de-DE" u="sng" dirty="0"/>
          </a:p>
          <a:p>
            <a:pPr eaLnBrk="1" hangingPunct="1">
              <a:defRPr/>
            </a:pPr>
            <a:endParaRPr lang="de-DE" altLang="de-DE" u="sng" dirty="0" smtClean="0"/>
          </a:p>
          <a:p>
            <a:pPr eaLnBrk="1" hangingPunct="1">
              <a:defRPr/>
            </a:pPr>
            <a:endParaRPr lang="de-DE" altLang="de-DE" u="sng" dirty="0"/>
          </a:p>
          <a:p>
            <a:pPr eaLnBrk="1" hangingPunct="1">
              <a:defRPr/>
            </a:pPr>
            <a:endParaRPr lang="de-DE" altLang="de-DE" u="sng" dirty="0" smtClean="0"/>
          </a:p>
          <a:p>
            <a:pPr eaLnBrk="1" hangingPunct="1">
              <a:defRPr/>
            </a:pPr>
            <a:r>
              <a:rPr lang="de-DE" altLang="de-DE" u="sng" dirty="0" smtClean="0"/>
              <a:t>THG</a:t>
            </a:r>
            <a:r>
              <a:rPr lang="de-DE" altLang="de-DE" u="sng" dirty="0"/>
              <a:t>:</a:t>
            </a:r>
            <a:r>
              <a:rPr lang="de-DE" altLang="de-DE" dirty="0"/>
              <a:t> 		Informationsabend: </a:t>
            </a:r>
            <a:r>
              <a:rPr lang="de-DE" altLang="de-DE" dirty="0" smtClean="0"/>
              <a:t>13.02.2025 </a:t>
            </a:r>
            <a:r>
              <a:rPr lang="de-DE" altLang="de-DE" dirty="0"/>
              <a:t>um 18 Uhr </a:t>
            </a:r>
            <a:r>
              <a:rPr lang="de-DE" altLang="de-DE" dirty="0" smtClean="0"/>
              <a:t>Mensa</a:t>
            </a:r>
          </a:p>
          <a:p>
            <a:pPr eaLnBrk="1" hangingPunct="1">
              <a:defRPr/>
            </a:pPr>
            <a:endParaRPr lang="de-DE" altLang="de-DE" dirty="0"/>
          </a:p>
          <a:p>
            <a:pPr eaLnBrk="1" hangingPunct="1">
              <a:defRPr/>
            </a:pPr>
            <a:endParaRPr lang="de-DE" altLang="de-DE" dirty="0" smtClean="0"/>
          </a:p>
          <a:p>
            <a:pPr eaLnBrk="1" hangingPunct="1">
              <a:defRPr/>
            </a:pPr>
            <a:endParaRPr lang="de-DE" altLang="de-DE" dirty="0"/>
          </a:p>
          <a:p>
            <a:pPr eaLnBrk="1" hangingPunct="1">
              <a:defRPr/>
            </a:pPr>
            <a:endParaRPr lang="de-DE" altLang="de-DE" dirty="0" smtClean="0"/>
          </a:p>
          <a:p>
            <a:pPr eaLnBrk="1" hangingPunct="1">
              <a:defRPr/>
            </a:pPr>
            <a:endParaRPr lang="de-DE" altLang="de-DE" dirty="0" smtClean="0"/>
          </a:p>
          <a:p>
            <a:pPr eaLnBrk="1" hangingPunct="1">
              <a:defRPr/>
            </a:pPr>
            <a:r>
              <a:rPr lang="de-DE" b="1" u="sng" dirty="0" smtClean="0">
                <a:ea typeface="Calibri" panose="020F0502020204030204" pitchFamily="34" charset="0"/>
                <a:cs typeface="Times New Roman" panose="02020603050405020304" pitchFamily="18" charset="0"/>
              </a:rPr>
              <a:t>Präsentationen </a:t>
            </a:r>
            <a:r>
              <a:rPr lang="de-DE" b="1" u="sng" dirty="0">
                <a:ea typeface="Calibri" panose="020F0502020204030204" pitchFamily="34" charset="0"/>
                <a:cs typeface="Times New Roman" panose="02020603050405020304" pitchFamily="18" charset="0"/>
              </a:rPr>
              <a:t>online?</a:t>
            </a:r>
          </a:p>
          <a:p>
            <a:pPr eaLnBrk="1" hangingPunct="1">
              <a:defRPr/>
            </a:pPr>
            <a:r>
              <a:rPr lang="de-DE" altLang="de-DE" dirty="0" smtClean="0"/>
              <a:t>THG </a:t>
            </a:r>
            <a:r>
              <a:rPr lang="de-DE" altLang="de-DE" dirty="0"/>
              <a:t>und FSG und alle anderen weiterführende Schulen haben auf ihrer Homepage wichtige Informationen und Filme über die </a:t>
            </a:r>
            <a:r>
              <a:rPr lang="de-DE" altLang="de-DE" dirty="0" smtClean="0"/>
              <a:t>Schulen.  </a:t>
            </a:r>
          </a:p>
          <a:p>
            <a:pPr eaLnBrk="1" hangingPunct="1">
              <a:defRPr/>
            </a:pPr>
            <a:endParaRPr lang="de-DE" altLang="de-DE" dirty="0" smtClean="0"/>
          </a:p>
          <a:p>
            <a:pPr eaLnBrk="1" hangingPunct="1">
              <a:defRPr/>
            </a:pPr>
            <a:r>
              <a:rPr lang="de-DE" altLang="de-DE" b="1" u="sng" dirty="0" smtClean="0"/>
              <a:t>Schnuppertag </a:t>
            </a:r>
            <a:r>
              <a:rPr lang="de-DE" altLang="de-DE" b="1" u="sng" dirty="0" smtClean="0"/>
              <a:t>FSG</a:t>
            </a:r>
            <a:r>
              <a:rPr lang="de-DE" altLang="de-DE" b="1" u="sng" dirty="0"/>
              <a:t>/</a:t>
            </a:r>
            <a:r>
              <a:rPr lang="de-DE" altLang="de-DE" dirty="0" smtClean="0"/>
              <a:t> </a:t>
            </a:r>
            <a:r>
              <a:rPr lang="de-DE" b="1" dirty="0"/>
              <a:t>Termin:</a:t>
            </a:r>
            <a:r>
              <a:rPr lang="de-DE" dirty="0"/>
              <a:t> FSG-Aula, Freitag, 07.02.2025 (2. bis 4. Stunde, mit anschließendem Plenum in der Aula</a:t>
            </a:r>
            <a:r>
              <a:rPr lang="de-DE" dirty="0" smtClean="0"/>
              <a:t>) Bitte in der HES beurlauben lassen!</a:t>
            </a:r>
            <a:endParaRPr lang="de-DE" altLang="de-DE" dirty="0" smtClean="0"/>
          </a:p>
          <a:p>
            <a:pPr eaLnBrk="1" hangingPunct="1">
              <a:defRPr/>
            </a:pPr>
            <a:endParaRPr lang="de-DE" altLang="de-DE" dirty="0"/>
          </a:p>
        </p:txBody>
      </p:sp>
      <p:pic>
        <p:nvPicPr>
          <p:cNvPr id="4" name="Grafik 3"/>
          <p:cNvPicPr>
            <a:picLocks noChangeAspect="1"/>
          </p:cNvPicPr>
          <p:nvPr/>
        </p:nvPicPr>
        <p:blipFill>
          <a:blip r:embed="rId2"/>
          <a:stretch>
            <a:fillRect/>
          </a:stretch>
        </p:blipFill>
        <p:spPr>
          <a:xfrm>
            <a:off x="2051720" y="1261564"/>
            <a:ext cx="6630325" cy="1467055"/>
          </a:xfrm>
          <a:prstGeom prst="rect">
            <a:avLst/>
          </a:prstGeom>
        </p:spPr>
      </p:pic>
      <p:pic>
        <p:nvPicPr>
          <p:cNvPr id="5" name="Grafik 4"/>
          <p:cNvPicPr>
            <a:picLocks noChangeAspect="1"/>
          </p:cNvPicPr>
          <p:nvPr/>
        </p:nvPicPr>
        <p:blipFill>
          <a:blip r:embed="rId3"/>
          <a:stretch>
            <a:fillRect/>
          </a:stretch>
        </p:blipFill>
        <p:spPr>
          <a:xfrm>
            <a:off x="2195736" y="3657527"/>
            <a:ext cx="5249008" cy="762106"/>
          </a:xfrm>
          <a:prstGeom prst="rect">
            <a:avLst/>
          </a:prstGeom>
        </p:spPr>
      </p:pic>
    </p:spTree>
    <p:extLst>
      <p:ext uri="{BB962C8B-B14F-4D97-AF65-F5344CB8AC3E}">
        <p14:creationId xmlns:p14="http://schemas.microsoft.com/office/powerpoint/2010/main" val="40847874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a:stretch>
            <a:fillRect/>
          </a:stretch>
        </p:blipFill>
        <p:spPr>
          <a:xfrm>
            <a:off x="539552" y="332656"/>
            <a:ext cx="7951043" cy="5832648"/>
          </a:xfrm>
          <a:prstGeom prst="rect">
            <a:avLst/>
          </a:prstGeom>
        </p:spPr>
      </p:pic>
      <p:sp>
        <p:nvSpPr>
          <p:cNvPr id="7" name="Textfeld 6"/>
          <p:cNvSpPr txBox="1"/>
          <p:nvPr/>
        </p:nvSpPr>
        <p:spPr>
          <a:xfrm>
            <a:off x="4283968" y="5795972"/>
            <a:ext cx="2125710" cy="369332"/>
          </a:xfrm>
          <a:prstGeom prst="rect">
            <a:avLst/>
          </a:prstGeom>
          <a:noFill/>
        </p:spPr>
        <p:txBody>
          <a:bodyPr wrap="none" rtlCol="0">
            <a:spAutoFit/>
          </a:bodyPr>
          <a:lstStyle/>
          <a:p>
            <a:r>
              <a:rPr lang="de-DE" dirty="0" smtClean="0"/>
              <a:t>Fehler: 3.</a:t>
            </a:r>
            <a:r>
              <a:rPr lang="de-DE" dirty="0" smtClean="0">
                <a:solidFill>
                  <a:srgbClr val="FF0000"/>
                </a:solidFill>
              </a:rPr>
              <a:t>3</a:t>
            </a:r>
            <a:r>
              <a:rPr lang="de-DE" dirty="0" smtClean="0"/>
              <a:t>.-12.03.25</a:t>
            </a:r>
            <a:endParaRPr lang="de-DE" dirty="0"/>
          </a:p>
        </p:txBody>
      </p:sp>
    </p:spTree>
    <p:extLst>
      <p:ext uri="{BB962C8B-B14F-4D97-AF65-F5344CB8AC3E}">
        <p14:creationId xmlns:p14="http://schemas.microsoft.com/office/powerpoint/2010/main" val="21045638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38DAABD-809E-48D6-B6DD-113B86111CDE}"/>
              </a:ext>
            </a:extLst>
          </p:cNvPr>
          <p:cNvSpPr>
            <a:spLocks noGrp="1"/>
          </p:cNvSpPr>
          <p:nvPr>
            <p:ph type="title"/>
          </p:nvPr>
        </p:nvSpPr>
        <p:spPr>
          <a:xfrm>
            <a:off x="457200" y="260350"/>
            <a:ext cx="8229600" cy="635000"/>
          </a:xfrm>
        </p:spPr>
        <p:txBody>
          <a:bodyPr rtlCol="0">
            <a:normAutofit fontScale="90000"/>
          </a:bodyPr>
          <a:lstStyle/>
          <a:p>
            <a:pPr eaLnBrk="1" fontAlgn="auto" hangingPunct="1">
              <a:spcAft>
                <a:spcPts val="0"/>
              </a:spcAft>
              <a:defRPr/>
            </a:pPr>
            <a:r>
              <a:rPr lang="de-DE" b="1" dirty="0"/>
              <a:t>Übergang Klasse 4 zu Klasse 5</a:t>
            </a:r>
            <a:endParaRPr lang="de-DE" dirty="0"/>
          </a:p>
        </p:txBody>
      </p:sp>
      <p:sp>
        <p:nvSpPr>
          <p:cNvPr id="4" name="Textfeld 3"/>
          <p:cNvSpPr txBox="1"/>
          <p:nvPr/>
        </p:nvSpPr>
        <p:spPr>
          <a:xfrm>
            <a:off x="804875" y="895350"/>
            <a:ext cx="7561262" cy="2585323"/>
          </a:xfrm>
          <a:prstGeom prst="rect">
            <a:avLst/>
          </a:prstGeom>
          <a:noFill/>
        </p:spPr>
        <p:txBody>
          <a:bodyPr>
            <a:spAutoFit/>
          </a:bodyPr>
          <a:lstStyle/>
          <a:p>
            <a:pPr>
              <a:defRPr/>
            </a:pPr>
            <a:r>
              <a:rPr lang="de-DE" sz="1600" b="1" u="sng" dirty="0"/>
              <a:t>Anmeldung:</a:t>
            </a:r>
          </a:p>
          <a:p>
            <a:pPr>
              <a:defRPr/>
            </a:pPr>
            <a:endParaRPr lang="de-DE" sz="1600" b="1" u="sng" dirty="0"/>
          </a:p>
          <a:p>
            <a:pPr>
              <a:defRPr/>
            </a:pPr>
            <a:r>
              <a:rPr lang="de-DE" sz="1600" dirty="0"/>
              <a:t>Der </a:t>
            </a:r>
            <a:r>
              <a:rPr lang="de-DE" sz="1600" b="1" dirty="0"/>
              <a:t>Anmeldezeitraum der weiterführenden Schulen</a:t>
            </a:r>
            <a:r>
              <a:rPr lang="de-DE" sz="1600" dirty="0"/>
              <a:t> </a:t>
            </a:r>
            <a:r>
              <a:rPr lang="de-DE" sz="1600" b="1" dirty="0"/>
              <a:t>ist </a:t>
            </a:r>
            <a:r>
              <a:rPr lang="de-DE" sz="1600" dirty="0"/>
              <a:t>vom </a:t>
            </a:r>
            <a:r>
              <a:rPr lang="de-DE" b="1" dirty="0" smtClean="0"/>
              <a:t>03.03.-12.03.2025</a:t>
            </a:r>
            <a:r>
              <a:rPr lang="de-DE" sz="1600" dirty="0" smtClean="0"/>
              <a:t>! </a:t>
            </a:r>
            <a:endParaRPr lang="de-DE" sz="1600" dirty="0"/>
          </a:p>
          <a:p>
            <a:pPr>
              <a:defRPr/>
            </a:pPr>
            <a:r>
              <a:rPr lang="de-DE" sz="1600" dirty="0"/>
              <a:t>In dieser Zeit </a:t>
            </a:r>
            <a:r>
              <a:rPr lang="de-DE" sz="1600" b="1" u="sng" dirty="0"/>
              <a:t>müssen</a:t>
            </a:r>
            <a:r>
              <a:rPr lang="de-DE" sz="1600" u="sng" dirty="0"/>
              <a:t> </a:t>
            </a:r>
            <a:r>
              <a:rPr lang="de-DE" sz="1600" dirty="0"/>
              <a:t>Sie Ihr Kind an einer weiterführenden Schule anmelden! </a:t>
            </a:r>
            <a:endParaRPr lang="de-DE" sz="1600" dirty="0" smtClean="0"/>
          </a:p>
          <a:p>
            <a:pPr>
              <a:defRPr/>
            </a:pPr>
            <a:endParaRPr lang="de-DE" sz="1600" dirty="0"/>
          </a:p>
          <a:p>
            <a:pPr>
              <a:defRPr/>
            </a:pPr>
            <a:r>
              <a:rPr lang="de-DE" sz="1600" b="1" u="sng" dirty="0" smtClean="0">
                <a:solidFill>
                  <a:srgbClr val="FF0000"/>
                </a:solidFill>
              </a:rPr>
              <a:t>FSG:</a:t>
            </a:r>
            <a:endParaRPr lang="de-DE" sz="1600" b="1" u="sng" dirty="0">
              <a:solidFill>
                <a:srgbClr val="FF0000"/>
              </a:solidFill>
            </a:endParaRPr>
          </a:p>
          <a:p>
            <a:pPr>
              <a:defRPr/>
            </a:pPr>
            <a:endParaRPr lang="de-DE" sz="1600" dirty="0"/>
          </a:p>
          <a:p>
            <a:pPr>
              <a:defRPr/>
            </a:pPr>
            <a:endParaRPr lang="de-DE" sz="1600" dirty="0"/>
          </a:p>
          <a:p>
            <a:pPr eaLnBrk="1" fontAlgn="auto" hangingPunct="1">
              <a:spcBef>
                <a:spcPts val="0"/>
              </a:spcBef>
              <a:spcAft>
                <a:spcPts val="0"/>
              </a:spcAft>
              <a:defRPr/>
            </a:pPr>
            <a:endParaRPr lang="de-DE" sz="1600" dirty="0">
              <a:sym typeface="Wingdings" panose="05000000000000000000" pitchFamily="2" charset="2"/>
            </a:endParaRPr>
          </a:p>
          <a:p>
            <a:pPr eaLnBrk="1" fontAlgn="auto" hangingPunct="1">
              <a:spcBef>
                <a:spcPts val="0"/>
              </a:spcBef>
              <a:spcAft>
                <a:spcPts val="0"/>
              </a:spcAft>
              <a:defRPr/>
            </a:pPr>
            <a:endParaRPr lang="de-DE" sz="1600" dirty="0"/>
          </a:p>
        </p:txBody>
      </p:sp>
      <p:pic>
        <p:nvPicPr>
          <p:cNvPr id="6" name="Grafik 5"/>
          <p:cNvPicPr>
            <a:picLocks noChangeAspect="1"/>
          </p:cNvPicPr>
          <p:nvPr/>
        </p:nvPicPr>
        <p:blipFill>
          <a:blip r:embed="rId2"/>
          <a:stretch>
            <a:fillRect/>
          </a:stretch>
        </p:blipFill>
        <p:spPr>
          <a:xfrm>
            <a:off x="611560" y="2431974"/>
            <a:ext cx="6897063" cy="1495634"/>
          </a:xfrm>
          <a:prstGeom prst="rect">
            <a:avLst/>
          </a:prstGeom>
        </p:spPr>
      </p:pic>
      <p:pic>
        <p:nvPicPr>
          <p:cNvPr id="9" name="Grafik 8"/>
          <p:cNvPicPr>
            <a:picLocks noChangeAspect="1"/>
          </p:cNvPicPr>
          <p:nvPr/>
        </p:nvPicPr>
        <p:blipFill>
          <a:blip r:embed="rId3"/>
          <a:stretch>
            <a:fillRect/>
          </a:stretch>
        </p:blipFill>
        <p:spPr>
          <a:xfrm>
            <a:off x="804875" y="3789040"/>
            <a:ext cx="6968030" cy="1042834"/>
          </a:xfrm>
          <a:prstGeom prst="rect">
            <a:avLst/>
          </a:prstGeom>
        </p:spPr>
      </p:pic>
      <p:pic>
        <p:nvPicPr>
          <p:cNvPr id="10" name="Grafik 9"/>
          <p:cNvPicPr>
            <a:picLocks noChangeAspect="1"/>
          </p:cNvPicPr>
          <p:nvPr/>
        </p:nvPicPr>
        <p:blipFill>
          <a:blip r:embed="rId4"/>
          <a:stretch>
            <a:fillRect/>
          </a:stretch>
        </p:blipFill>
        <p:spPr>
          <a:xfrm>
            <a:off x="549638" y="5017367"/>
            <a:ext cx="7020905" cy="1686160"/>
          </a:xfrm>
          <a:prstGeom prst="rect">
            <a:avLst/>
          </a:prstGeom>
        </p:spPr>
      </p:pic>
      <p:sp>
        <p:nvSpPr>
          <p:cNvPr id="7" name="Textfeld 6"/>
          <p:cNvSpPr txBox="1"/>
          <p:nvPr/>
        </p:nvSpPr>
        <p:spPr>
          <a:xfrm>
            <a:off x="611560" y="4770909"/>
            <a:ext cx="649537" cy="369332"/>
          </a:xfrm>
          <a:prstGeom prst="rect">
            <a:avLst/>
          </a:prstGeom>
          <a:noFill/>
        </p:spPr>
        <p:txBody>
          <a:bodyPr wrap="none" rtlCol="0">
            <a:spAutoFit/>
          </a:bodyPr>
          <a:lstStyle/>
          <a:p>
            <a:r>
              <a:rPr lang="de-DE" dirty="0" smtClean="0">
                <a:solidFill>
                  <a:srgbClr val="FF0000"/>
                </a:solidFill>
              </a:rPr>
              <a:t>THG:</a:t>
            </a:r>
            <a:endParaRPr lang="de-DE" dirty="0">
              <a:solidFill>
                <a:srgbClr val="FF0000"/>
              </a:solidFill>
            </a:endParaRPr>
          </a:p>
        </p:txBody>
      </p:sp>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38DAABD-809E-48D6-B6DD-113B86111CDE}"/>
              </a:ext>
            </a:extLst>
          </p:cNvPr>
          <p:cNvSpPr>
            <a:spLocks noGrp="1"/>
          </p:cNvSpPr>
          <p:nvPr>
            <p:ph type="title"/>
          </p:nvPr>
        </p:nvSpPr>
        <p:spPr>
          <a:xfrm>
            <a:off x="457200" y="260350"/>
            <a:ext cx="8229600" cy="635000"/>
          </a:xfrm>
        </p:spPr>
        <p:txBody>
          <a:bodyPr rtlCol="0">
            <a:normAutofit fontScale="90000"/>
          </a:bodyPr>
          <a:lstStyle/>
          <a:p>
            <a:pPr eaLnBrk="1" fontAlgn="auto" hangingPunct="1">
              <a:spcAft>
                <a:spcPts val="0"/>
              </a:spcAft>
              <a:defRPr/>
            </a:pPr>
            <a:r>
              <a:rPr lang="de-DE" b="1" dirty="0"/>
              <a:t>Übergang Klasse 4 zu Klasse 5</a:t>
            </a:r>
            <a:endParaRPr lang="de-DE" dirty="0"/>
          </a:p>
        </p:txBody>
      </p:sp>
      <p:sp>
        <p:nvSpPr>
          <p:cNvPr id="4" name="Textfeld 3"/>
          <p:cNvSpPr txBox="1"/>
          <p:nvPr/>
        </p:nvSpPr>
        <p:spPr>
          <a:xfrm>
            <a:off x="827088" y="1198563"/>
            <a:ext cx="7561262" cy="3354765"/>
          </a:xfrm>
          <a:prstGeom prst="rect">
            <a:avLst/>
          </a:prstGeom>
          <a:noFill/>
        </p:spPr>
        <p:txBody>
          <a:bodyPr>
            <a:spAutoFit/>
          </a:bodyPr>
          <a:lstStyle/>
          <a:p>
            <a:pPr>
              <a:defRPr/>
            </a:pPr>
            <a:endParaRPr lang="de-DE" sz="1600" dirty="0"/>
          </a:p>
          <a:p>
            <a:pPr eaLnBrk="1" fontAlgn="auto" hangingPunct="1">
              <a:spcBef>
                <a:spcPts val="0"/>
              </a:spcBef>
              <a:spcAft>
                <a:spcPts val="1200"/>
              </a:spcAft>
              <a:defRPr/>
            </a:pPr>
            <a:r>
              <a:rPr lang="de-DE" sz="1600" b="1" u="sng" dirty="0"/>
              <a:t>Zur Anmeldung nehmen Sie bitte mit:</a:t>
            </a:r>
          </a:p>
          <a:p>
            <a:pPr marL="457200" indent="-457200" eaLnBrk="1" fontAlgn="auto" hangingPunct="1">
              <a:spcBef>
                <a:spcPts val="0"/>
              </a:spcBef>
              <a:spcAft>
                <a:spcPts val="0"/>
              </a:spcAft>
              <a:buFont typeface="Arial" panose="020B0604020202020204" pitchFamily="34" charset="0"/>
              <a:buChar char="•"/>
              <a:defRPr/>
            </a:pPr>
            <a:r>
              <a:rPr lang="de-DE" sz="1600" b="1" dirty="0"/>
              <a:t>Geburtsurkunde </a:t>
            </a:r>
            <a:r>
              <a:rPr lang="de-DE" sz="1600" dirty="0"/>
              <a:t>des Kindes </a:t>
            </a:r>
          </a:p>
          <a:p>
            <a:pPr marL="457200" indent="-457200" eaLnBrk="1" fontAlgn="auto" hangingPunct="1">
              <a:spcBef>
                <a:spcPts val="0"/>
              </a:spcBef>
              <a:spcAft>
                <a:spcPts val="0"/>
              </a:spcAft>
              <a:buFont typeface="Arial" panose="020B0604020202020204" pitchFamily="34" charset="0"/>
              <a:buChar char="•"/>
              <a:defRPr/>
            </a:pPr>
            <a:r>
              <a:rPr lang="de-DE" sz="1600" dirty="0"/>
              <a:t>Nachweis der </a:t>
            </a:r>
            <a:r>
              <a:rPr lang="de-DE" sz="1600" b="1" dirty="0"/>
              <a:t>Masernschutzimpfung</a:t>
            </a:r>
            <a:r>
              <a:rPr lang="de-DE" sz="1600" dirty="0"/>
              <a:t> bzw. einen </a:t>
            </a:r>
            <a:r>
              <a:rPr lang="de-DE" sz="1600" dirty="0" err="1"/>
              <a:t>Titernachweis</a:t>
            </a:r>
            <a:endParaRPr lang="de-DE" sz="1600" dirty="0"/>
          </a:p>
          <a:p>
            <a:pPr marL="457200" indent="-457200" eaLnBrk="1" fontAlgn="auto" hangingPunct="1">
              <a:spcBef>
                <a:spcPts val="0"/>
              </a:spcBef>
              <a:spcAft>
                <a:spcPts val="0"/>
              </a:spcAft>
              <a:buFont typeface="Arial" panose="020B0604020202020204" pitchFamily="34" charset="0"/>
              <a:buChar char="•"/>
              <a:defRPr/>
            </a:pPr>
            <a:r>
              <a:rPr lang="de-DE" sz="1600" dirty="0"/>
              <a:t>den </a:t>
            </a:r>
            <a:r>
              <a:rPr lang="de-DE" sz="1600" b="1" dirty="0"/>
              <a:t>Anmeldeschein</a:t>
            </a:r>
          </a:p>
          <a:p>
            <a:pPr marL="457200" indent="-457200" eaLnBrk="1" fontAlgn="auto" hangingPunct="1">
              <a:spcBef>
                <a:spcPts val="0"/>
              </a:spcBef>
              <a:spcAft>
                <a:spcPts val="0"/>
              </a:spcAft>
              <a:buFont typeface="Arial" panose="020B0604020202020204" pitchFamily="34" charset="0"/>
              <a:buChar char="•"/>
              <a:defRPr/>
            </a:pPr>
            <a:r>
              <a:rPr lang="de-DE" sz="1600" dirty="0"/>
              <a:t>die </a:t>
            </a:r>
            <a:r>
              <a:rPr lang="de-DE" sz="1600" b="1" dirty="0"/>
              <a:t>letzten </a:t>
            </a:r>
            <a:r>
              <a:rPr lang="de-DE" sz="1600" dirty="0"/>
              <a:t>beiden </a:t>
            </a:r>
            <a:r>
              <a:rPr lang="de-DE" sz="1600" b="1" dirty="0"/>
              <a:t>Zeugnisse </a:t>
            </a:r>
            <a:r>
              <a:rPr lang="de-DE" sz="1600" dirty="0"/>
              <a:t>(3.Klasse, 2.Halbjahr; 4. Klasse, 1. Halbjahr)</a:t>
            </a:r>
          </a:p>
          <a:p>
            <a:pPr marL="457200" indent="-457200" eaLnBrk="1" fontAlgn="auto" hangingPunct="1">
              <a:spcBef>
                <a:spcPts val="0"/>
              </a:spcBef>
              <a:spcAft>
                <a:spcPts val="1200"/>
              </a:spcAft>
              <a:buFont typeface="Arial" panose="020B0604020202020204" pitchFamily="34" charset="0"/>
              <a:buChar char="•"/>
              <a:defRPr/>
            </a:pPr>
            <a:r>
              <a:rPr lang="de-DE" sz="1600" dirty="0"/>
              <a:t>ggf. die </a:t>
            </a:r>
            <a:r>
              <a:rPr lang="de-DE" sz="1600" b="1" dirty="0"/>
              <a:t>Bestätigung einer anerkannten Legasthenie </a:t>
            </a:r>
            <a:r>
              <a:rPr lang="de-DE" sz="1600" dirty="0"/>
              <a:t>und den </a:t>
            </a:r>
            <a:r>
              <a:rPr lang="de-DE" sz="1600" b="1" dirty="0"/>
              <a:t>Lernplan </a:t>
            </a:r>
            <a:r>
              <a:rPr lang="de-DE" sz="1600" dirty="0"/>
              <a:t>(falls vorhanden)</a:t>
            </a:r>
          </a:p>
          <a:p>
            <a:pPr marL="285750" indent="-285750" eaLnBrk="1" fontAlgn="auto" hangingPunct="1">
              <a:spcBef>
                <a:spcPts val="0"/>
              </a:spcBef>
              <a:spcAft>
                <a:spcPts val="0"/>
              </a:spcAft>
              <a:buFont typeface="Wingdings" panose="05000000000000000000" pitchFamily="2" charset="2"/>
              <a:buChar char="à"/>
              <a:defRPr/>
            </a:pPr>
            <a:r>
              <a:rPr lang="de-DE" sz="1600" b="1" dirty="0">
                <a:sym typeface="Wingdings" panose="05000000000000000000" pitchFamily="2" charset="2"/>
              </a:rPr>
              <a:t>beide Elternteile </a:t>
            </a:r>
            <a:r>
              <a:rPr lang="de-DE" sz="1600" dirty="0">
                <a:sym typeface="Wingdings" panose="05000000000000000000" pitchFamily="2" charset="2"/>
              </a:rPr>
              <a:t>müssen die Anmeldung </a:t>
            </a:r>
            <a:r>
              <a:rPr lang="de-DE" sz="1600" b="1" dirty="0">
                <a:sym typeface="Wingdings" panose="05000000000000000000" pitchFamily="2" charset="2"/>
              </a:rPr>
              <a:t>unterschreiben, </a:t>
            </a:r>
            <a:r>
              <a:rPr lang="de-DE" sz="1600" dirty="0">
                <a:sym typeface="Wingdings" panose="05000000000000000000" pitchFamily="2" charset="2"/>
              </a:rPr>
              <a:t>wenn es keine Negativbescheinigung gibt!</a:t>
            </a:r>
          </a:p>
          <a:p>
            <a:pPr eaLnBrk="1" fontAlgn="auto" hangingPunct="1">
              <a:spcBef>
                <a:spcPts val="0"/>
              </a:spcBef>
              <a:spcAft>
                <a:spcPts val="0"/>
              </a:spcAft>
              <a:defRPr/>
            </a:pPr>
            <a:endParaRPr lang="de-DE" sz="1600" dirty="0">
              <a:sym typeface="Wingdings" panose="05000000000000000000" pitchFamily="2" charset="2"/>
            </a:endParaRPr>
          </a:p>
          <a:p>
            <a:pPr eaLnBrk="1" fontAlgn="auto" hangingPunct="1">
              <a:spcBef>
                <a:spcPts val="0"/>
              </a:spcBef>
              <a:spcAft>
                <a:spcPts val="0"/>
              </a:spcAft>
              <a:defRPr/>
            </a:pPr>
            <a:endParaRPr lang="de-DE" sz="1600" dirty="0"/>
          </a:p>
        </p:txBody>
      </p:sp>
    </p:spTree>
    <p:extLst>
      <p:ext uri="{BB962C8B-B14F-4D97-AF65-F5344CB8AC3E}">
        <p14:creationId xmlns:p14="http://schemas.microsoft.com/office/powerpoint/2010/main" val="2180699779"/>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BF3180D8-2160-4BA5-BFB6-2D1BD5074C3B}"/>
              </a:ext>
            </a:extLst>
          </p:cNvPr>
          <p:cNvSpPr>
            <a:spLocks noGrp="1"/>
          </p:cNvSpPr>
          <p:nvPr>
            <p:ph type="title"/>
          </p:nvPr>
        </p:nvSpPr>
        <p:spPr>
          <a:xfrm>
            <a:off x="457200" y="260350"/>
            <a:ext cx="8229600" cy="635000"/>
          </a:xfrm>
        </p:spPr>
        <p:txBody>
          <a:bodyPr rtlCol="0">
            <a:normAutofit fontScale="90000"/>
          </a:bodyPr>
          <a:lstStyle/>
          <a:p>
            <a:pPr eaLnBrk="1" fontAlgn="auto" hangingPunct="1">
              <a:spcAft>
                <a:spcPts val="0"/>
              </a:spcAft>
              <a:defRPr/>
            </a:pPr>
            <a:r>
              <a:rPr lang="de-DE" b="1" dirty="0"/>
              <a:t>Übergang Klasse 4 zu Klasse 5</a:t>
            </a:r>
            <a:endParaRPr lang="de-DE" dirty="0"/>
          </a:p>
        </p:txBody>
      </p:sp>
      <p:sp>
        <p:nvSpPr>
          <p:cNvPr id="2" name="Textfeld 1">
            <a:extLst>
              <a:ext uri="{FF2B5EF4-FFF2-40B4-BE49-F238E27FC236}">
                <a16:creationId xmlns:a16="http://schemas.microsoft.com/office/drawing/2014/main" id="{4024CC07-A529-468F-A8D8-4A15CD97D49C}"/>
              </a:ext>
            </a:extLst>
          </p:cNvPr>
          <p:cNvSpPr txBox="1"/>
          <p:nvPr/>
        </p:nvSpPr>
        <p:spPr>
          <a:xfrm>
            <a:off x="611560" y="1268760"/>
            <a:ext cx="8362950" cy="2616101"/>
          </a:xfrm>
          <a:prstGeom prst="rect">
            <a:avLst/>
          </a:prstGeom>
          <a:noFill/>
        </p:spPr>
        <p:txBody>
          <a:bodyPr>
            <a:spAutoFit/>
          </a:bodyPr>
          <a:lstStyle/>
          <a:p>
            <a:pPr eaLnBrk="1" fontAlgn="auto" hangingPunct="1">
              <a:spcBef>
                <a:spcPts val="0"/>
              </a:spcBef>
              <a:spcAft>
                <a:spcPts val="1200"/>
              </a:spcAft>
              <a:defRPr/>
            </a:pPr>
            <a:r>
              <a:rPr lang="de-DE" sz="1600" dirty="0">
                <a:latin typeface="+mn-lt"/>
              </a:rPr>
              <a:t>Außerdem haben wir die:</a:t>
            </a:r>
          </a:p>
          <a:p>
            <a:pPr eaLnBrk="1" fontAlgn="auto" hangingPunct="1">
              <a:spcBef>
                <a:spcPts val="0"/>
              </a:spcBef>
              <a:spcAft>
                <a:spcPts val="1200"/>
              </a:spcAft>
              <a:defRPr/>
            </a:pPr>
            <a:r>
              <a:rPr lang="de-DE" sz="1600" b="1" u="sng" dirty="0">
                <a:latin typeface="+mn-lt"/>
              </a:rPr>
              <a:t>Berufliche Schulen des Kreises Plön</a:t>
            </a:r>
            <a:endParaRPr lang="de-DE" sz="1600" b="1" dirty="0">
              <a:latin typeface="+mn-lt"/>
            </a:endParaRPr>
          </a:p>
          <a:p>
            <a:pPr marL="457200" indent="-457200" eaLnBrk="1" fontAlgn="auto" hangingPunct="1">
              <a:spcBef>
                <a:spcPts val="0"/>
              </a:spcBef>
              <a:spcAft>
                <a:spcPts val="1200"/>
              </a:spcAft>
              <a:buFont typeface="Arial" panose="020B0604020202020204" pitchFamily="34" charset="0"/>
              <a:buChar char="•"/>
              <a:defRPr/>
            </a:pPr>
            <a:r>
              <a:rPr lang="de-DE" sz="1600" dirty="0">
                <a:latin typeface="+mn-lt"/>
              </a:rPr>
              <a:t>Kooperationen mit der THG und dem FSG, also können Ihre Kinder dort immer anschließen…</a:t>
            </a:r>
          </a:p>
          <a:p>
            <a:pPr marL="457200" indent="-457200" eaLnBrk="1" fontAlgn="auto" hangingPunct="1">
              <a:spcBef>
                <a:spcPts val="0"/>
              </a:spcBef>
              <a:spcAft>
                <a:spcPts val="1200"/>
              </a:spcAft>
              <a:buFont typeface="Arial" panose="020B0604020202020204" pitchFamily="34" charset="0"/>
              <a:buChar char="•"/>
              <a:defRPr/>
            </a:pPr>
            <a:r>
              <a:rPr lang="de-DE" sz="1600" dirty="0">
                <a:latin typeface="+mn-lt"/>
              </a:rPr>
              <a:t>Startet erst nach Verlassen einer weiterführenden Schule mit dem ESA, dem MBA oder </a:t>
            </a:r>
            <a:r>
              <a:rPr lang="de-DE" sz="1600" dirty="0"/>
              <a:t>ohne Abschluss.</a:t>
            </a:r>
          </a:p>
          <a:p>
            <a:pPr marL="457200" indent="-457200" eaLnBrk="1" fontAlgn="auto" hangingPunct="1">
              <a:spcBef>
                <a:spcPts val="0"/>
              </a:spcBef>
              <a:spcAft>
                <a:spcPts val="1200"/>
              </a:spcAft>
              <a:buFont typeface="Arial" panose="020B0604020202020204" pitchFamily="34" charset="0"/>
              <a:buChar char="•"/>
              <a:defRPr/>
            </a:pPr>
            <a:r>
              <a:rPr lang="de-DE" sz="1600" b="1" dirty="0"/>
              <a:t>Infos unter: www. bbz-ploen.de</a:t>
            </a:r>
          </a:p>
          <a:p>
            <a:pPr marL="457200" indent="-457200" eaLnBrk="1" fontAlgn="auto" hangingPunct="1">
              <a:spcBef>
                <a:spcPts val="0"/>
              </a:spcBef>
              <a:spcAft>
                <a:spcPts val="1200"/>
              </a:spcAft>
              <a:buFont typeface="Arial" panose="020B0604020202020204" pitchFamily="34" charset="0"/>
              <a:buChar char="•"/>
              <a:defRPr/>
            </a:pPr>
            <a:endParaRPr lang="de-DE" dirty="0">
              <a:latin typeface="+mn-lt"/>
            </a:endParaRPr>
          </a:p>
        </p:txBody>
      </p:sp>
      <p:pic>
        <p:nvPicPr>
          <p:cNvPr id="11270" name="Grafik 7"/>
          <p:cNvPicPr>
            <a:picLocks noChangeAspect="1" noChangeArrowheads="1"/>
          </p:cNvPicPr>
          <p:nvPr/>
        </p:nvPicPr>
        <p:blipFill>
          <a:blip r:embed="rId2" cstate="print">
            <a:extLst>
              <a:ext uri="{28A0092B-C50C-407E-A947-70E740481C1C}">
                <a14:useLocalDpi xmlns:a14="http://schemas.microsoft.com/office/drawing/2010/main" val="0"/>
              </a:ext>
            </a:extLst>
          </a:blip>
          <a:srcRect l="14430" t="11726" r="17740" b="2875"/>
          <a:stretch>
            <a:fillRect/>
          </a:stretch>
        </p:blipFill>
        <p:spPr bwMode="auto">
          <a:xfrm>
            <a:off x="3347864" y="3398316"/>
            <a:ext cx="5338936" cy="305487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p:fade/>
  </p:transition>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581</Words>
  <Application>Microsoft Office PowerPoint</Application>
  <PresentationFormat>Bildschirmpräsentation (4:3)</PresentationFormat>
  <Paragraphs>82</Paragraphs>
  <Slides>14</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14</vt:i4>
      </vt:variant>
    </vt:vector>
  </HeadingPairs>
  <TitlesOfParts>
    <vt:vector size="19" baseType="lpstr">
      <vt:lpstr>Arial</vt:lpstr>
      <vt:lpstr>Calibri</vt:lpstr>
      <vt:lpstr>Times New Roman</vt:lpstr>
      <vt:lpstr>Wingdings</vt:lpstr>
      <vt:lpstr>Larissa</vt:lpstr>
      <vt:lpstr>  Übergang Klasse 4 zu Klasse 5</vt:lpstr>
      <vt:lpstr>Übergang Klasse 4 zu Klasse 5</vt:lpstr>
      <vt:lpstr>Übergang Klasse 4 zu Klasse 5</vt:lpstr>
      <vt:lpstr>Übergang Klasse 4 zu Klasse 5</vt:lpstr>
      <vt:lpstr>Übergang Klasse 4 zu Klasse 5</vt:lpstr>
      <vt:lpstr>Übergang Klasse 4 zu Klasse 5</vt:lpstr>
      <vt:lpstr>Übergang Klasse 4 zu Klasse 5</vt:lpstr>
      <vt:lpstr>Übergang Klasse 4 zu Klasse 5</vt:lpstr>
      <vt:lpstr>Übergang Klasse 4 zu Klasse 5</vt:lpstr>
      <vt:lpstr>PowerPoint-Präsentation</vt:lpstr>
      <vt:lpstr>PowerPoint-Präsentation</vt:lpstr>
      <vt:lpstr>Übergang Klasse 4 zu Klasse 5</vt:lpstr>
      <vt:lpstr>Übergang Klasse 4 zu Klasse 5</vt:lpstr>
      <vt:lpstr>Übergang Klasse 4 zu Klasse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Übergang Klasse 4 zu Klasse 5</dc:title>
  <dc:creator>PC2</dc:creator>
  <cp:lastModifiedBy>Bökenhauer, Stefanie</cp:lastModifiedBy>
  <cp:revision>72</cp:revision>
  <cp:lastPrinted>2021-01-28T13:27:57Z</cp:lastPrinted>
  <dcterms:created xsi:type="dcterms:W3CDTF">2013-01-22T16:16:48Z</dcterms:created>
  <dcterms:modified xsi:type="dcterms:W3CDTF">2025-01-17T11:01:24Z</dcterms:modified>
</cp:coreProperties>
</file>